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0058400" cy="7772400"/>
  <p:notesSz cx="10058400" cy="7772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5" d="100"/>
          <a:sy n="105" d="100"/>
        </p:scale>
        <p:origin x="-1664" y="-13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97538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1D087D-9957-5547-AADC-EFBBAFDA441B}" type="datetimeFigureOut">
              <a:rPr lang="en-US" smtClean="0"/>
              <a:t>5/22/17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43250" y="582613"/>
            <a:ext cx="3771900" cy="2914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6475" y="3692525"/>
            <a:ext cx="8045450" cy="34972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381875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97538" y="7381875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8BE0A-81ED-3F48-9AE0-7D0F0F605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385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Arial Narrow"/>
                <a:cs typeface="Arial Narrow"/>
              </a:defRPr>
            </a:lvl1pPr>
          </a:lstStyle>
          <a:p>
            <a:pPr marL="12700">
              <a:lnSpc>
                <a:spcPts val="710"/>
              </a:lnSpc>
            </a:pPr>
            <a:r>
              <a:rPr dirty="0"/>
              <a:t>Co</a:t>
            </a:r>
            <a:r>
              <a:rPr spc="-10" dirty="0"/>
              <a:t>p</a:t>
            </a:r>
            <a:r>
              <a:rPr dirty="0"/>
              <a:t>yri</a:t>
            </a:r>
            <a:r>
              <a:rPr spc="-5" dirty="0"/>
              <a:t>g</a:t>
            </a:r>
            <a:r>
              <a:rPr spc="-10" dirty="0"/>
              <a:t>h</a:t>
            </a:r>
            <a:r>
              <a:rPr dirty="0"/>
              <a:t>t</a:t>
            </a:r>
            <a:r>
              <a:rPr spc="-25" dirty="0"/>
              <a:t> </a:t>
            </a:r>
            <a:r>
              <a:rPr dirty="0"/>
              <a:t>©</a:t>
            </a:r>
            <a:r>
              <a:rPr spc="-25" dirty="0"/>
              <a:t> </a:t>
            </a:r>
            <a:r>
              <a:rPr dirty="0"/>
              <a:t>2</a:t>
            </a:r>
            <a:r>
              <a:rPr spc="-15" dirty="0"/>
              <a:t>0</a:t>
            </a:r>
            <a:r>
              <a:rPr spc="-20" dirty="0"/>
              <a:t>1</a:t>
            </a:r>
            <a:r>
              <a:rPr dirty="0"/>
              <a:t>4</a:t>
            </a:r>
            <a:r>
              <a:rPr spc="-25" dirty="0"/>
              <a:t> </a:t>
            </a:r>
            <a:r>
              <a:rPr spc="-15" dirty="0"/>
              <a:t>K</a:t>
            </a:r>
            <a:r>
              <a:rPr spc="-35" dirty="0"/>
              <a:t>-</a:t>
            </a:r>
            <a:r>
              <a:rPr spc="-25" dirty="0"/>
              <a:t>1</a:t>
            </a:r>
            <a:r>
              <a:rPr dirty="0"/>
              <a:t>2</a:t>
            </a:r>
            <a:r>
              <a:rPr spc="-25" dirty="0"/>
              <a:t> </a:t>
            </a:r>
            <a:r>
              <a:rPr spc="-5" dirty="0"/>
              <a:t>Blue</a:t>
            </a:r>
            <a:r>
              <a:rPr dirty="0"/>
              <a:t>pr</a:t>
            </a:r>
            <a:r>
              <a:rPr spc="-5" dirty="0"/>
              <a:t>i</a:t>
            </a:r>
            <a:r>
              <a:rPr spc="-10" dirty="0"/>
              <a:t>n</a:t>
            </a:r>
            <a:r>
              <a:rPr dirty="0"/>
              <a:t>t.</a:t>
            </a:r>
          </a:p>
          <a:p>
            <a:pPr marL="12700">
              <a:lnSpc>
                <a:spcPts val="710"/>
              </a:lnSpc>
            </a:pPr>
            <a:r>
              <a:rPr spc="-10" dirty="0"/>
              <a:t>*</a:t>
            </a:r>
            <a:r>
              <a:rPr spc="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spc="-25" dirty="0"/>
              <a:t> </a:t>
            </a:r>
            <a:r>
              <a:rPr spc="-5" dirty="0"/>
              <a:t>na</a:t>
            </a:r>
            <a:r>
              <a:rPr dirty="0"/>
              <a:t>mes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nd</a:t>
            </a:r>
            <a:r>
              <a:rPr spc="-25" dirty="0"/>
              <a:t> </a:t>
            </a:r>
            <a:r>
              <a:rPr spc="-5" dirty="0"/>
              <a:t>bra</a:t>
            </a:r>
            <a:r>
              <a:rPr dirty="0"/>
              <a:t>n</a:t>
            </a:r>
            <a:r>
              <a:rPr spc="-5" dirty="0"/>
              <a:t>d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m</a:t>
            </a:r>
            <a:r>
              <a:rPr spc="-10" dirty="0"/>
              <a:t>a</a:t>
            </a:r>
            <a:r>
              <a:rPr dirty="0"/>
              <a:t>y</a:t>
            </a:r>
            <a:r>
              <a:rPr spc="-25" dirty="0"/>
              <a:t> </a:t>
            </a:r>
            <a:r>
              <a:rPr dirty="0"/>
              <a:t>be</a:t>
            </a:r>
            <a:r>
              <a:rPr spc="-25" dirty="0"/>
              <a:t> </a:t>
            </a:r>
            <a:r>
              <a:rPr spc="5" dirty="0"/>
              <a:t>c</a:t>
            </a:r>
            <a:r>
              <a:rPr spc="-5" dirty="0"/>
              <a:t>lai</a:t>
            </a:r>
            <a:r>
              <a:rPr dirty="0"/>
              <a:t>med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t</a:t>
            </a:r>
            <a:r>
              <a:rPr spc="-5" dirty="0"/>
              <a:t>h</a:t>
            </a:r>
            <a:r>
              <a:rPr dirty="0"/>
              <a:t>e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r</a:t>
            </a:r>
            <a:r>
              <a:rPr dirty="0"/>
              <a:t>op</a:t>
            </a:r>
            <a:r>
              <a:rPr spc="-5" dirty="0"/>
              <a:t>e</a:t>
            </a:r>
            <a:r>
              <a:rPr spc="5" dirty="0"/>
              <a:t>r</a:t>
            </a:r>
            <a:r>
              <a:rPr spc="10" dirty="0"/>
              <a:t>t</a:t>
            </a:r>
            <a:r>
              <a:rPr dirty="0"/>
              <a:t>y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f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dirty="0"/>
              <a:t>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700" b="1" i="0">
                <a:solidFill>
                  <a:srgbClr val="5B5A59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www.k12blueprint.com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443947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443947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Arial Narrow"/>
                <a:cs typeface="Arial Narrow"/>
              </a:defRPr>
            </a:lvl1pPr>
          </a:lstStyle>
          <a:p>
            <a:pPr marL="12700">
              <a:lnSpc>
                <a:spcPts val="710"/>
              </a:lnSpc>
            </a:pPr>
            <a:r>
              <a:rPr dirty="0"/>
              <a:t>Co</a:t>
            </a:r>
            <a:r>
              <a:rPr spc="-10" dirty="0"/>
              <a:t>p</a:t>
            </a:r>
            <a:r>
              <a:rPr dirty="0"/>
              <a:t>yri</a:t>
            </a:r>
            <a:r>
              <a:rPr spc="-5" dirty="0"/>
              <a:t>g</a:t>
            </a:r>
            <a:r>
              <a:rPr spc="-10" dirty="0"/>
              <a:t>h</a:t>
            </a:r>
            <a:r>
              <a:rPr dirty="0"/>
              <a:t>t</a:t>
            </a:r>
            <a:r>
              <a:rPr spc="-25" dirty="0"/>
              <a:t> </a:t>
            </a:r>
            <a:r>
              <a:rPr dirty="0"/>
              <a:t>©</a:t>
            </a:r>
            <a:r>
              <a:rPr spc="-25" dirty="0"/>
              <a:t> </a:t>
            </a:r>
            <a:r>
              <a:rPr dirty="0"/>
              <a:t>2</a:t>
            </a:r>
            <a:r>
              <a:rPr spc="-15" dirty="0"/>
              <a:t>0</a:t>
            </a:r>
            <a:r>
              <a:rPr spc="-20" dirty="0"/>
              <a:t>1</a:t>
            </a:r>
            <a:r>
              <a:rPr dirty="0"/>
              <a:t>4</a:t>
            </a:r>
            <a:r>
              <a:rPr spc="-25" dirty="0"/>
              <a:t> </a:t>
            </a:r>
            <a:r>
              <a:rPr spc="-15" dirty="0"/>
              <a:t>K</a:t>
            </a:r>
            <a:r>
              <a:rPr spc="-35" dirty="0"/>
              <a:t>-</a:t>
            </a:r>
            <a:r>
              <a:rPr spc="-25" dirty="0"/>
              <a:t>1</a:t>
            </a:r>
            <a:r>
              <a:rPr dirty="0"/>
              <a:t>2</a:t>
            </a:r>
            <a:r>
              <a:rPr spc="-25" dirty="0"/>
              <a:t> </a:t>
            </a:r>
            <a:r>
              <a:rPr spc="-5" dirty="0"/>
              <a:t>Blue</a:t>
            </a:r>
            <a:r>
              <a:rPr dirty="0"/>
              <a:t>pr</a:t>
            </a:r>
            <a:r>
              <a:rPr spc="-5" dirty="0"/>
              <a:t>i</a:t>
            </a:r>
            <a:r>
              <a:rPr spc="-10" dirty="0"/>
              <a:t>n</a:t>
            </a:r>
            <a:r>
              <a:rPr dirty="0"/>
              <a:t>t.</a:t>
            </a:r>
          </a:p>
          <a:p>
            <a:pPr marL="12700">
              <a:lnSpc>
                <a:spcPts val="710"/>
              </a:lnSpc>
            </a:pPr>
            <a:r>
              <a:rPr spc="-10" dirty="0"/>
              <a:t>*</a:t>
            </a:r>
            <a:r>
              <a:rPr spc="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spc="-25" dirty="0"/>
              <a:t> </a:t>
            </a:r>
            <a:r>
              <a:rPr spc="-5" dirty="0"/>
              <a:t>na</a:t>
            </a:r>
            <a:r>
              <a:rPr dirty="0"/>
              <a:t>mes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nd</a:t>
            </a:r>
            <a:r>
              <a:rPr spc="-25" dirty="0"/>
              <a:t> </a:t>
            </a:r>
            <a:r>
              <a:rPr spc="-5" dirty="0"/>
              <a:t>bra</a:t>
            </a:r>
            <a:r>
              <a:rPr dirty="0"/>
              <a:t>n</a:t>
            </a:r>
            <a:r>
              <a:rPr spc="-5" dirty="0"/>
              <a:t>d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m</a:t>
            </a:r>
            <a:r>
              <a:rPr spc="-10" dirty="0"/>
              <a:t>a</a:t>
            </a:r>
            <a:r>
              <a:rPr dirty="0"/>
              <a:t>y</a:t>
            </a:r>
            <a:r>
              <a:rPr spc="-25" dirty="0"/>
              <a:t> </a:t>
            </a:r>
            <a:r>
              <a:rPr dirty="0"/>
              <a:t>be</a:t>
            </a:r>
            <a:r>
              <a:rPr spc="-25" dirty="0"/>
              <a:t> </a:t>
            </a:r>
            <a:r>
              <a:rPr spc="5" dirty="0"/>
              <a:t>c</a:t>
            </a:r>
            <a:r>
              <a:rPr spc="-5" dirty="0"/>
              <a:t>lai</a:t>
            </a:r>
            <a:r>
              <a:rPr dirty="0"/>
              <a:t>med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t</a:t>
            </a:r>
            <a:r>
              <a:rPr spc="-5" dirty="0"/>
              <a:t>h</a:t>
            </a:r>
            <a:r>
              <a:rPr dirty="0"/>
              <a:t>e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r</a:t>
            </a:r>
            <a:r>
              <a:rPr dirty="0"/>
              <a:t>op</a:t>
            </a:r>
            <a:r>
              <a:rPr spc="-5" dirty="0"/>
              <a:t>e</a:t>
            </a:r>
            <a:r>
              <a:rPr spc="5" dirty="0"/>
              <a:t>r</a:t>
            </a:r>
            <a:r>
              <a:rPr spc="10" dirty="0"/>
              <a:t>t</a:t>
            </a:r>
            <a:r>
              <a:rPr dirty="0"/>
              <a:t>y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f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dirty="0"/>
              <a:t>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700" b="1" i="0">
                <a:solidFill>
                  <a:srgbClr val="5B5A59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www.k12blueprint.com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443947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Arial Narrow"/>
                <a:cs typeface="Arial Narrow"/>
              </a:defRPr>
            </a:lvl1pPr>
          </a:lstStyle>
          <a:p>
            <a:pPr marL="12700">
              <a:lnSpc>
                <a:spcPts val="710"/>
              </a:lnSpc>
            </a:pPr>
            <a:r>
              <a:rPr dirty="0"/>
              <a:t>Co</a:t>
            </a:r>
            <a:r>
              <a:rPr spc="-10" dirty="0"/>
              <a:t>p</a:t>
            </a:r>
            <a:r>
              <a:rPr dirty="0"/>
              <a:t>yri</a:t>
            </a:r>
            <a:r>
              <a:rPr spc="-5" dirty="0"/>
              <a:t>g</a:t>
            </a:r>
            <a:r>
              <a:rPr spc="-10" dirty="0"/>
              <a:t>h</a:t>
            </a:r>
            <a:r>
              <a:rPr dirty="0"/>
              <a:t>t</a:t>
            </a:r>
            <a:r>
              <a:rPr spc="-25" dirty="0"/>
              <a:t> </a:t>
            </a:r>
            <a:r>
              <a:rPr dirty="0"/>
              <a:t>©</a:t>
            </a:r>
            <a:r>
              <a:rPr spc="-25" dirty="0"/>
              <a:t> </a:t>
            </a:r>
            <a:r>
              <a:rPr dirty="0"/>
              <a:t>2</a:t>
            </a:r>
            <a:r>
              <a:rPr spc="-15" dirty="0"/>
              <a:t>0</a:t>
            </a:r>
            <a:r>
              <a:rPr spc="-20" dirty="0"/>
              <a:t>1</a:t>
            </a:r>
            <a:r>
              <a:rPr dirty="0"/>
              <a:t>4</a:t>
            </a:r>
            <a:r>
              <a:rPr spc="-25" dirty="0"/>
              <a:t> </a:t>
            </a:r>
            <a:r>
              <a:rPr spc="-15" dirty="0"/>
              <a:t>K</a:t>
            </a:r>
            <a:r>
              <a:rPr spc="-35" dirty="0"/>
              <a:t>-</a:t>
            </a:r>
            <a:r>
              <a:rPr spc="-25" dirty="0"/>
              <a:t>1</a:t>
            </a:r>
            <a:r>
              <a:rPr dirty="0"/>
              <a:t>2</a:t>
            </a:r>
            <a:r>
              <a:rPr spc="-25" dirty="0"/>
              <a:t> </a:t>
            </a:r>
            <a:r>
              <a:rPr spc="-5" dirty="0"/>
              <a:t>Blue</a:t>
            </a:r>
            <a:r>
              <a:rPr dirty="0"/>
              <a:t>pr</a:t>
            </a:r>
            <a:r>
              <a:rPr spc="-5" dirty="0"/>
              <a:t>i</a:t>
            </a:r>
            <a:r>
              <a:rPr spc="-10" dirty="0"/>
              <a:t>n</a:t>
            </a:r>
            <a:r>
              <a:rPr dirty="0"/>
              <a:t>t.</a:t>
            </a:r>
          </a:p>
          <a:p>
            <a:pPr marL="12700">
              <a:lnSpc>
                <a:spcPts val="710"/>
              </a:lnSpc>
            </a:pPr>
            <a:r>
              <a:rPr spc="-10" dirty="0"/>
              <a:t>*</a:t>
            </a:r>
            <a:r>
              <a:rPr spc="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spc="-25" dirty="0"/>
              <a:t> </a:t>
            </a:r>
            <a:r>
              <a:rPr spc="-5" dirty="0"/>
              <a:t>na</a:t>
            </a:r>
            <a:r>
              <a:rPr dirty="0"/>
              <a:t>mes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nd</a:t>
            </a:r>
            <a:r>
              <a:rPr spc="-25" dirty="0"/>
              <a:t> </a:t>
            </a:r>
            <a:r>
              <a:rPr spc="-5" dirty="0"/>
              <a:t>bra</a:t>
            </a:r>
            <a:r>
              <a:rPr dirty="0"/>
              <a:t>n</a:t>
            </a:r>
            <a:r>
              <a:rPr spc="-5" dirty="0"/>
              <a:t>d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m</a:t>
            </a:r>
            <a:r>
              <a:rPr spc="-10" dirty="0"/>
              <a:t>a</a:t>
            </a:r>
            <a:r>
              <a:rPr dirty="0"/>
              <a:t>y</a:t>
            </a:r>
            <a:r>
              <a:rPr spc="-25" dirty="0"/>
              <a:t> </a:t>
            </a:r>
            <a:r>
              <a:rPr dirty="0"/>
              <a:t>be</a:t>
            </a:r>
            <a:r>
              <a:rPr spc="-25" dirty="0"/>
              <a:t> </a:t>
            </a:r>
            <a:r>
              <a:rPr spc="5" dirty="0"/>
              <a:t>c</a:t>
            </a:r>
            <a:r>
              <a:rPr spc="-5" dirty="0"/>
              <a:t>lai</a:t>
            </a:r>
            <a:r>
              <a:rPr dirty="0"/>
              <a:t>med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t</a:t>
            </a:r>
            <a:r>
              <a:rPr spc="-5" dirty="0"/>
              <a:t>h</a:t>
            </a:r>
            <a:r>
              <a:rPr dirty="0"/>
              <a:t>e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r</a:t>
            </a:r>
            <a:r>
              <a:rPr dirty="0"/>
              <a:t>op</a:t>
            </a:r>
            <a:r>
              <a:rPr spc="-5" dirty="0"/>
              <a:t>e</a:t>
            </a:r>
            <a:r>
              <a:rPr spc="5" dirty="0"/>
              <a:t>r</a:t>
            </a:r>
            <a:r>
              <a:rPr spc="10" dirty="0"/>
              <a:t>t</a:t>
            </a:r>
            <a:r>
              <a:rPr dirty="0"/>
              <a:t>y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f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dirty="0"/>
              <a:t>s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700" b="1" i="0">
                <a:solidFill>
                  <a:srgbClr val="5B5A59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www.k12blueprint.com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443947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Arial Narrow"/>
                <a:cs typeface="Arial Narrow"/>
              </a:defRPr>
            </a:lvl1pPr>
          </a:lstStyle>
          <a:p>
            <a:pPr marL="12700">
              <a:lnSpc>
                <a:spcPts val="710"/>
              </a:lnSpc>
            </a:pPr>
            <a:r>
              <a:rPr dirty="0"/>
              <a:t>Co</a:t>
            </a:r>
            <a:r>
              <a:rPr spc="-10" dirty="0"/>
              <a:t>p</a:t>
            </a:r>
            <a:r>
              <a:rPr dirty="0"/>
              <a:t>yri</a:t>
            </a:r>
            <a:r>
              <a:rPr spc="-5" dirty="0"/>
              <a:t>g</a:t>
            </a:r>
            <a:r>
              <a:rPr spc="-10" dirty="0"/>
              <a:t>h</a:t>
            </a:r>
            <a:r>
              <a:rPr dirty="0"/>
              <a:t>t</a:t>
            </a:r>
            <a:r>
              <a:rPr spc="-25" dirty="0"/>
              <a:t> </a:t>
            </a:r>
            <a:r>
              <a:rPr dirty="0"/>
              <a:t>©</a:t>
            </a:r>
            <a:r>
              <a:rPr spc="-25" dirty="0"/>
              <a:t> </a:t>
            </a:r>
            <a:r>
              <a:rPr dirty="0"/>
              <a:t>2</a:t>
            </a:r>
            <a:r>
              <a:rPr spc="-15" dirty="0"/>
              <a:t>0</a:t>
            </a:r>
            <a:r>
              <a:rPr spc="-20" dirty="0"/>
              <a:t>1</a:t>
            </a:r>
            <a:r>
              <a:rPr dirty="0"/>
              <a:t>4</a:t>
            </a:r>
            <a:r>
              <a:rPr spc="-25" dirty="0"/>
              <a:t> </a:t>
            </a:r>
            <a:r>
              <a:rPr spc="-15" dirty="0"/>
              <a:t>K</a:t>
            </a:r>
            <a:r>
              <a:rPr spc="-35" dirty="0"/>
              <a:t>-</a:t>
            </a:r>
            <a:r>
              <a:rPr spc="-25" dirty="0"/>
              <a:t>1</a:t>
            </a:r>
            <a:r>
              <a:rPr dirty="0"/>
              <a:t>2</a:t>
            </a:r>
            <a:r>
              <a:rPr spc="-25" dirty="0"/>
              <a:t> </a:t>
            </a:r>
            <a:r>
              <a:rPr spc="-5" dirty="0"/>
              <a:t>Blue</a:t>
            </a:r>
            <a:r>
              <a:rPr dirty="0"/>
              <a:t>pr</a:t>
            </a:r>
            <a:r>
              <a:rPr spc="-5" dirty="0"/>
              <a:t>i</a:t>
            </a:r>
            <a:r>
              <a:rPr spc="-10" dirty="0"/>
              <a:t>n</a:t>
            </a:r>
            <a:r>
              <a:rPr dirty="0"/>
              <a:t>t.</a:t>
            </a:r>
          </a:p>
          <a:p>
            <a:pPr marL="12700">
              <a:lnSpc>
                <a:spcPts val="710"/>
              </a:lnSpc>
            </a:pPr>
            <a:r>
              <a:rPr spc="-10" dirty="0"/>
              <a:t>*</a:t>
            </a:r>
            <a:r>
              <a:rPr spc="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spc="-25" dirty="0"/>
              <a:t> </a:t>
            </a:r>
            <a:r>
              <a:rPr spc="-5" dirty="0"/>
              <a:t>na</a:t>
            </a:r>
            <a:r>
              <a:rPr dirty="0"/>
              <a:t>mes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nd</a:t>
            </a:r>
            <a:r>
              <a:rPr spc="-25" dirty="0"/>
              <a:t> </a:t>
            </a:r>
            <a:r>
              <a:rPr spc="-5" dirty="0"/>
              <a:t>bra</a:t>
            </a:r>
            <a:r>
              <a:rPr dirty="0"/>
              <a:t>n</a:t>
            </a:r>
            <a:r>
              <a:rPr spc="-5" dirty="0"/>
              <a:t>d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m</a:t>
            </a:r>
            <a:r>
              <a:rPr spc="-10" dirty="0"/>
              <a:t>a</a:t>
            </a:r>
            <a:r>
              <a:rPr dirty="0"/>
              <a:t>y</a:t>
            </a:r>
            <a:r>
              <a:rPr spc="-25" dirty="0"/>
              <a:t> </a:t>
            </a:r>
            <a:r>
              <a:rPr dirty="0"/>
              <a:t>be</a:t>
            </a:r>
            <a:r>
              <a:rPr spc="-25" dirty="0"/>
              <a:t> </a:t>
            </a:r>
            <a:r>
              <a:rPr spc="5" dirty="0"/>
              <a:t>c</a:t>
            </a:r>
            <a:r>
              <a:rPr spc="-5" dirty="0"/>
              <a:t>lai</a:t>
            </a:r>
            <a:r>
              <a:rPr dirty="0"/>
              <a:t>med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t</a:t>
            </a:r>
            <a:r>
              <a:rPr spc="-5" dirty="0"/>
              <a:t>h</a:t>
            </a:r>
            <a:r>
              <a:rPr dirty="0"/>
              <a:t>e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r</a:t>
            </a:r>
            <a:r>
              <a:rPr dirty="0"/>
              <a:t>op</a:t>
            </a:r>
            <a:r>
              <a:rPr spc="-5" dirty="0"/>
              <a:t>e</a:t>
            </a:r>
            <a:r>
              <a:rPr spc="5" dirty="0"/>
              <a:t>r</a:t>
            </a:r>
            <a:r>
              <a:rPr spc="10" dirty="0"/>
              <a:t>t</a:t>
            </a:r>
            <a:r>
              <a:rPr dirty="0"/>
              <a:t>y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f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dirty="0"/>
              <a:t>s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700" b="1" i="0">
                <a:solidFill>
                  <a:srgbClr val="5B5A59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www.k12blueprint.com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304965"/>
            <a:ext cx="10058400" cy="2974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594359"/>
            <a:ext cx="10058400" cy="5962015"/>
          </a:xfrm>
          <a:custGeom>
            <a:avLst/>
            <a:gdLst/>
            <a:ahLst/>
            <a:cxnLst/>
            <a:rect l="l" t="t" r="r" b="b"/>
            <a:pathLst>
              <a:path w="10058400" h="5962015">
                <a:moveTo>
                  <a:pt x="0" y="5961888"/>
                </a:moveTo>
                <a:lnTo>
                  <a:pt x="10058400" y="5961888"/>
                </a:lnTo>
                <a:lnTo>
                  <a:pt x="10058400" y="0"/>
                </a:lnTo>
                <a:lnTo>
                  <a:pt x="0" y="0"/>
                </a:lnTo>
                <a:lnTo>
                  <a:pt x="0" y="5961888"/>
                </a:lnTo>
                <a:close/>
              </a:path>
            </a:pathLst>
          </a:custGeom>
          <a:solidFill>
            <a:srgbClr val="C1B4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Arial Narrow"/>
                <a:cs typeface="Arial Narrow"/>
              </a:defRPr>
            </a:lvl1pPr>
          </a:lstStyle>
          <a:p>
            <a:pPr marL="12700">
              <a:lnSpc>
                <a:spcPts val="710"/>
              </a:lnSpc>
            </a:pPr>
            <a:r>
              <a:rPr dirty="0"/>
              <a:t>Co</a:t>
            </a:r>
            <a:r>
              <a:rPr spc="-10" dirty="0"/>
              <a:t>p</a:t>
            </a:r>
            <a:r>
              <a:rPr dirty="0"/>
              <a:t>yri</a:t>
            </a:r>
            <a:r>
              <a:rPr spc="-5" dirty="0"/>
              <a:t>g</a:t>
            </a:r>
            <a:r>
              <a:rPr spc="-10" dirty="0"/>
              <a:t>h</a:t>
            </a:r>
            <a:r>
              <a:rPr dirty="0"/>
              <a:t>t</a:t>
            </a:r>
            <a:r>
              <a:rPr spc="-25" dirty="0"/>
              <a:t> </a:t>
            </a:r>
            <a:r>
              <a:rPr dirty="0"/>
              <a:t>©</a:t>
            </a:r>
            <a:r>
              <a:rPr spc="-25" dirty="0"/>
              <a:t> </a:t>
            </a:r>
            <a:r>
              <a:rPr dirty="0"/>
              <a:t>2</a:t>
            </a:r>
            <a:r>
              <a:rPr spc="-15" dirty="0"/>
              <a:t>0</a:t>
            </a:r>
            <a:r>
              <a:rPr spc="-20" dirty="0"/>
              <a:t>1</a:t>
            </a:r>
            <a:r>
              <a:rPr dirty="0"/>
              <a:t>4</a:t>
            </a:r>
            <a:r>
              <a:rPr spc="-25" dirty="0"/>
              <a:t> </a:t>
            </a:r>
            <a:r>
              <a:rPr spc="-15" dirty="0"/>
              <a:t>K</a:t>
            </a:r>
            <a:r>
              <a:rPr spc="-35" dirty="0"/>
              <a:t>-</a:t>
            </a:r>
            <a:r>
              <a:rPr spc="-25" dirty="0"/>
              <a:t>1</a:t>
            </a:r>
            <a:r>
              <a:rPr dirty="0"/>
              <a:t>2</a:t>
            </a:r>
            <a:r>
              <a:rPr spc="-25" dirty="0"/>
              <a:t> </a:t>
            </a:r>
            <a:r>
              <a:rPr spc="-5" dirty="0"/>
              <a:t>Blue</a:t>
            </a:r>
            <a:r>
              <a:rPr dirty="0"/>
              <a:t>pr</a:t>
            </a:r>
            <a:r>
              <a:rPr spc="-5" dirty="0"/>
              <a:t>i</a:t>
            </a:r>
            <a:r>
              <a:rPr spc="-10" dirty="0"/>
              <a:t>n</a:t>
            </a:r>
            <a:r>
              <a:rPr dirty="0"/>
              <a:t>t.</a:t>
            </a:r>
          </a:p>
          <a:p>
            <a:pPr marL="12700">
              <a:lnSpc>
                <a:spcPts val="710"/>
              </a:lnSpc>
            </a:pPr>
            <a:r>
              <a:rPr spc="-10" dirty="0"/>
              <a:t>*</a:t>
            </a:r>
            <a:r>
              <a:rPr spc="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spc="-25" dirty="0"/>
              <a:t> </a:t>
            </a:r>
            <a:r>
              <a:rPr spc="-5" dirty="0"/>
              <a:t>na</a:t>
            </a:r>
            <a:r>
              <a:rPr dirty="0"/>
              <a:t>mes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nd</a:t>
            </a:r>
            <a:r>
              <a:rPr spc="-25" dirty="0"/>
              <a:t> </a:t>
            </a:r>
            <a:r>
              <a:rPr spc="-5" dirty="0"/>
              <a:t>bra</a:t>
            </a:r>
            <a:r>
              <a:rPr dirty="0"/>
              <a:t>n</a:t>
            </a:r>
            <a:r>
              <a:rPr spc="-5" dirty="0"/>
              <a:t>d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m</a:t>
            </a:r>
            <a:r>
              <a:rPr spc="-10" dirty="0"/>
              <a:t>a</a:t>
            </a:r>
            <a:r>
              <a:rPr dirty="0"/>
              <a:t>y</a:t>
            </a:r>
            <a:r>
              <a:rPr spc="-25" dirty="0"/>
              <a:t> </a:t>
            </a:r>
            <a:r>
              <a:rPr dirty="0"/>
              <a:t>be</a:t>
            </a:r>
            <a:r>
              <a:rPr spc="-25" dirty="0"/>
              <a:t> </a:t>
            </a:r>
            <a:r>
              <a:rPr spc="5" dirty="0"/>
              <a:t>c</a:t>
            </a:r>
            <a:r>
              <a:rPr spc="-5" dirty="0"/>
              <a:t>lai</a:t>
            </a:r>
            <a:r>
              <a:rPr dirty="0"/>
              <a:t>med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t</a:t>
            </a:r>
            <a:r>
              <a:rPr spc="-5" dirty="0"/>
              <a:t>h</a:t>
            </a:r>
            <a:r>
              <a:rPr dirty="0"/>
              <a:t>e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r</a:t>
            </a:r>
            <a:r>
              <a:rPr dirty="0"/>
              <a:t>op</a:t>
            </a:r>
            <a:r>
              <a:rPr spc="-5" dirty="0"/>
              <a:t>e</a:t>
            </a:r>
            <a:r>
              <a:rPr spc="5" dirty="0"/>
              <a:t>r</a:t>
            </a:r>
            <a:r>
              <a:rPr spc="10" dirty="0"/>
              <a:t>t</a:t>
            </a:r>
            <a:r>
              <a:rPr dirty="0"/>
              <a:t>y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f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dirty="0"/>
              <a:t>s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700" b="1" i="0">
                <a:solidFill>
                  <a:srgbClr val="5B5A59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www.k12blueprint.com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304965"/>
            <a:ext cx="10058400" cy="29743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98302" y="1117563"/>
            <a:ext cx="7061794" cy="406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443947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7225" y="1928791"/>
            <a:ext cx="8743950" cy="4133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443947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78180" y="7194248"/>
            <a:ext cx="1860550" cy="1911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chemeClr val="tx1"/>
                </a:solidFill>
                <a:latin typeface="Arial Narrow"/>
                <a:cs typeface="Arial Narrow"/>
              </a:defRPr>
            </a:lvl1pPr>
          </a:lstStyle>
          <a:p>
            <a:pPr marL="12700">
              <a:lnSpc>
                <a:spcPts val="710"/>
              </a:lnSpc>
            </a:pPr>
            <a:r>
              <a:rPr dirty="0"/>
              <a:t>Co</a:t>
            </a:r>
            <a:r>
              <a:rPr spc="-10" dirty="0"/>
              <a:t>p</a:t>
            </a:r>
            <a:r>
              <a:rPr dirty="0"/>
              <a:t>yri</a:t>
            </a:r>
            <a:r>
              <a:rPr spc="-5" dirty="0"/>
              <a:t>g</a:t>
            </a:r>
            <a:r>
              <a:rPr spc="-10" dirty="0"/>
              <a:t>h</a:t>
            </a:r>
            <a:r>
              <a:rPr dirty="0"/>
              <a:t>t</a:t>
            </a:r>
            <a:r>
              <a:rPr spc="-25" dirty="0"/>
              <a:t> </a:t>
            </a:r>
            <a:r>
              <a:rPr dirty="0"/>
              <a:t>©</a:t>
            </a:r>
            <a:r>
              <a:rPr spc="-25" dirty="0"/>
              <a:t> </a:t>
            </a:r>
            <a:r>
              <a:rPr dirty="0"/>
              <a:t>2</a:t>
            </a:r>
            <a:r>
              <a:rPr spc="-15" dirty="0"/>
              <a:t>0</a:t>
            </a:r>
            <a:r>
              <a:rPr spc="-20" dirty="0"/>
              <a:t>1</a:t>
            </a:r>
            <a:r>
              <a:rPr dirty="0"/>
              <a:t>4</a:t>
            </a:r>
            <a:r>
              <a:rPr spc="-25" dirty="0"/>
              <a:t> </a:t>
            </a:r>
            <a:r>
              <a:rPr spc="-15" dirty="0"/>
              <a:t>K</a:t>
            </a:r>
            <a:r>
              <a:rPr spc="-35" dirty="0"/>
              <a:t>-</a:t>
            </a:r>
            <a:r>
              <a:rPr spc="-25" dirty="0"/>
              <a:t>1</a:t>
            </a:r>
            <a:r>
              <a:rPr dirty="0"/>
              <a:t>2</a:t>
            </a:r>
            <a:r>
              <a:rPr spc="-25" dirty="0"/>
              <a:t> </a:t>
            </a:r>
            <a:r>
              <a:rPr spc="-5" dirty="0"/>
              <a:t>Blue</a:t>
            </a:r>
            <a:r>
              <a:rPr dirty="0"/>
              <a:t>pr</a:t>
            </a:r>
            <a:r>
              <a:rPr spc="-5" dirty="0"/>
              <a:t>i</a:t>
            </a:r>
            <a:r>
              <a:rPr spc="-10" dirty="0"/>
              <a:t>n</a:t>
            </a:r>
            <a:r>
              <a:rPr dirty="0"/>
              <a:t>t.</a:t>
            </a:r>
          </a:p>
          <a:p>
            <a:pPr marL="12700">
              <a:lnSpc>
                <a:spcPts val="710"/>
              </a:lnSpc>
            </a:pPr>
            <a:r>
              <a:rPr spc="-10" dirty="0"/>
              <a:t>*</a:t>
            </a:r>
            <a:r>
              <a:rPr spc="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spc="-25" dirty="0"/>
              <a:t> </a:t>
            </a:r>
            <a:r>
              <a:rPr spc="-5" dirty="0"/>
              <a:t>na</a:t>
            </a:r>
            <a:r>
              <a:rPr dirty="0"/>
              <a:t>mes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nd</a:t>
            </a:r>
            <a:r>
              <a:rPr spc="-25" dirty="0"/>
              <a:t> </a:t>
            </a:r>
            <a:r>
              <a:rPr spc="-5" dirty="0"/>
              <a:t>bra</a:t>
            </a:r>
            <a:r>
              <a:rPr dirty="0"/>
              <a:t>n</a:t>
            </a:r>
            <a:r>
              <a:rPr spc="-5" dirty="0"/>
              <a:t>d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m</a:t>
            </a:r>
            <a:r>
              <a:rPr spc="-10" dirty="0"/>
              <a:t>a</a:t>
            </a:r>
            <a:r>
              <a:rPr dirty="0"/>
              <a:t>y</a:t>
            </a:r>
            <a:r>
              <a:rPr spc="-25" dirty="0"/>
              <a:t> </a:t>
            </a:r>
            <a:r>
              <a:rPr dirty="0"/>
              <a:t>be</a:t>
            </a:r>
            <a:r>
              <a:rPr spc="-25" dirty="0"/>
              <a:t> </a:t>
            </a:r>
            <a:r>
              <a:rPr spc="5" dirty="0"/>
              <a:t>c</a:t>
            </a:r>
            <a:r>
              <a:rPr spc="-5" dirty="0"/>
              <a:t>lai</a:t>
            </a:r>
            <a:r>
              <a:rPr dirty="0"/>
              <a:t>med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t</a:t>
            </a:r>
            <a:r>
              <a:rPr spc="-5" dirty="0"/>
              <a:t>h</a:t>
            </a:r>
            <a:r>
              <a:rPr dirty="0"/>
              <a:t>e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r</a:t>
            </a:r>
            <a:r>
              <a:rPr dirty="0"/>
              <a:t>op</a:t>
            </a:r>
            <a:r>
              <a:rPr spc="-5" dirty="0"/>
              <a:t>e</a:t>
            </a:r>
            <a:r>
              <a:rPr spc="5" dirty="0"/>
              <a:t>r</a:t>
            </a:r>
            <a:r>
              <a:rPr spc="10" dirty="0"/>
              <a:t>t</a:t>
            </a:r>
            <a:r>
              <a:rPr dirty="0"/>
              <a:t>y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f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dirty="0"/>
              <a:t>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138668" y="7222004"/>
            <a:ext cx="1199515" cy="114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00" b="1" i="0">
                <a:solidFill>
                  <a:srgbClr val="5B5A59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www.k12blueprint.com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hyperlink" Target="http://www.k12blueprint.com/" TargetMode="External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hyperlink" Target="http://www.k12blueprint.com/" TargetMode="External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12blueprint.com/" TargetMode="External"/><Relationship Id="rId4" Type="http://schemas.openxmlformats.org/officeDocument/2006/relationships/hyperlink" Target="http://www.csba.org/GovernanceAndPolicyResources/DistrictPolicyServices/~/media/CSBA/Files/GovernanceResources/PolicyNews_Briefs/Technology/201208PBANewApproachtoTechnologyPolicies.ashx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ba.org/GovernanceAndPolicyResources/DistrictPolicyServices/~/media/CSBA/Files/GovernanceResources/PolicyNews_Briefs/Technology/201208PBANewApproachtoTechnologyPolicies.ashx" TargetMode="External"/><Relationship Id="rId4" Type="http://schemas.openxmlformats.org/officeDocument/2006/relationships/image" Target="../media/image4.jpg"/><Relationship Id="rId5" Type="http://schemas.openxmlformats.org/officeDocument/2006/relationships/hyperlink" Target="http://www.k12blueprint.com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www.k12blueprint.com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12blueprint.com/" TargetMode="External"/><Relationship Id="rId4" Type="http://schemas.openxmlformats.org/officeDocument/2006/relationships/hyperlink" Target="http://www.csba.org/GovernanceAndPolicyResources/DistrictPolicyServices/~/media/CSBA/Files/GovernanceResources/PolicyNews_Briefs/Technology/201208PBANewApproachtoTechnologyPolicies.ashx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12blueprint.com/" TargetMode="External"/><Relationship Id="rId4" Type="http://schemas.openxmlformats.org/officeDocument/2006/relationships/hyperlink" Target="http://www.techlearning.com/features/0039/brush-up-your-aup/48035" TargetMode="External"/><Relationship Id="rId5" Type="http://schemas.openxmlformats.org/officeDocument/2006/relationships/hyperlink" Target="http://www.edweek.org/ew/articles/2011/07/20/37bosco.h30.html?tkn=MYSFJgUVhy4kLgyFyf1UVVAqG141KG/UGxL2&amp;print=1" TargetMode="External"/><Relationship Id="rId6" Type="http://schemas.openxmlformats.org/officeDocument/2006/relationships/hyperlink" Target="http://www.ed.gov/technology/netp-2010/executive-summary" TargetMode="External"/><Relationship Id="rId7" Type="http://schemas.openxmlformats.org/officeDocument/2006/relationships/hyperlink" Target="http://www.csba.org/GovernanceAndPolicyResources/DistrictPolicyServices/~/media/CSBA/Files/GovernanceResources/PolicyNews_Briefs/Technology/201208PBANewApproachtoTechnologyPolicies.ashx" TargetMode="External"/><Relationship Id="rId8" Type="http://schemas.openxmlformats.org/officeDocument/2006/relationships/hyperlink" Target="http://www.projectred.org" TargetMode="External"/><Relationship Id="rId9" Type="http://schemas.openxmlformats.org/officeDocument/2006/relationships/hyperlink" Target="http://www.welcometogood.com/byod/byod_policy_wp.pdf" TargetMode="External"/><Relationship Id="rId10" Type="http://schemas.openxmlformats.org/officeDocument/2006/relationships/hyperlink" Target="http://www.nsba.org/tln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/>
          <p:nvPr/>
        </p:nvSpPr>
        <p:spPr>
          <a:xfrm>
            <a:off x="0" y="304965"/>
            <a:ext cx="10058400" cy="626991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78180" y="332697"/>
            <a:ext cx="1423670" cy="2768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900" spc="-5" dirty="0">
                <a:solidFill>
                  <a:srgbClr val="7D868C"/>
                </a:solidFill>
                <a:latin typeface="Verdana"/>
                <a:cs typeface="Verdana"/>
              </a:rPr>
              <a:t>Thi</a:t>
            </a:r>
            <a:r>
              <a:rPr sz="900" dirty="0">
                <a:solidFill>
                  <a:srgbClr val="7D868C"/>
                </a:solidFill>
                <a:latin typeface="Verdana"/>
                <a:cs typeface="Verdana"/>
              </a:rPr>
              <a:t>s </a:t>
            </a:r>
            <a:r>
              <a:rPr sz="900" spc="-5" dirty="0">
                <a:solidFill>
                  <a:srgbClr val="7D868C"/>
                </a:solidFill>
                <a:latin typeface="Verdana"/>
                <a:cs typeface="Verdana"/>
              </a:rPr>
              <a:t>resource </a:t>
            </a:r>
            <a:r>
              <a:rPr sz="900" spc="-10" dirty="0">
                <a:solidFill>
                  <a:srgbClr val="7D868C"/>
                </a:solidFill>
                <a:latin typeface="Verdana"/>
                <a:cs typeface="Verdana"/>
              </a:rPr>
              <a:t>sponsored</a:t>
            </a:r>
            <a:r>
              <a:rPr sz="900" spc="-5" dirty="0">
                <a:solidFill>
                  <a:srgbClr val="7D868C"/>
                </a:solidFill>
                <a:latin typeface="Verdana"/>
                <a:cs typeface="Verdana"/>
              </a:rPr>
              <a:t> b</a:t>
            </a:r>
            <a:r>
              <a:rPr sz="900" spc="-10" dirty="0">
                <a:solidFill>
                  <a:srgbClr val="7D868C"/>
                </a:solidFill>
                <a:latin typeface="Verdana"/>
                <a:cs typeface="Verdana"/>
              </a:rPr>
              <a:t>y</a:t>
            </a:r>
            <a:r>
              <a:rPr sz="900" dirty="0">
                <a:solidFill>
                  <a:srgbClr val="7D868C"/>
                </a:solidFill>
                <a:latin typeface="Verdana"/>
                <a:cs typeface="Verdana"/>
              </a:rPr>
              <a:t> </a:t>
            </a:r>
            <a:r>
              <a:rPr lang="en-US" sz="900" spc="-5" dirty="0" smtClean="0">
                <a:solidFill>
                  <a:srgbClr val="7D868C"/>
                </a:solidFill>
                <a:latin typeface="Verdana"/>
                <a:cs typeface="Verdana"/>
              </a:rPr>
              <a:t>Clarity Innovations</a:t>
            </a:r>
            <a:endParaRPr sz="900" dirty="0">
              <a:latin typeface="Verdana"/>
              <a:cs typeface="Verdan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678180" y="7194248"/>
            <a:ext cx="2065020" cy="182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710"/>
              </a:lnSpc>
            </a:pPr>
            <a:r>
              <a:rPr dirty="0"/>
              <a:t>Co</a:t>
            </a:r>
            <a:r>
              <a:rPr spc="-10" dirty="0"/>
              <a:t>p</a:t>
            </a:r>
            <a:r>
              <a:rPr dirty="0"/>
              <a:t>yri</a:t>
            </a:r>
            <a:r>
              <a:rPr spc="-5" dirty="0"/>
              <a:t>g</a:t>
            </a:r>
            <a:r>
              <a:rPr spc="-10" dirty="0"/>
              <a:t>h</a:t>
            </a:r>
            <a:r>
              <a:rPr dirty="0"/>
              <a:t>t</a:t>
            </a:r>
            <a:r>
              <a:rPr spc="-25" dirty="0"/>
              <a:t> </a:t>
            </a:r>
            <a:r>
              <a:rPr dirty="0"/>
              <a:t>©</a:t>
            </a:r>
            <a:r>
              <a:rPr spc="-25" dirty="0"/>
              <a:t> </a:t>
            </a:r>
            <a:r>
              <a:rPr dirty="0"/>
              <a:t>2</a:t>
            </a:r>
            <a:r>
              <a:rPr spc="-15" dirty="0"/>
              <a:t>0</a:t>
            </a:r>
            <a:r>
              <a:rPr spc="-20" dirty="0"/>
              <a:t>1</a:t>
            </a:r>
            <a:r>
              <a:rPr dirty="0"/>
              <a:t>4</a:t>
            </a:r>
            <a:r>
              <a:rPr spc="-25" dirty="0"/>
              <a:t> </a:t>
            </a:r>
            <a:r>
              <a:rPr spc="-15" dirty="0"/>
              <a:t>K</a:t>
            </a:r>
            <a:r>
              <a:rPr spc="-35" dirty="0"/>
              <a:t>-</a:t>
            </a:r>
            <a:r>
              <a:rPr spc="-25" dirty="0"/>
              <a:t>1</a:t>
            </a:r>
            <a:r>
              <a:rPr dirty="0"/>
              <a:t>2</a:t>
            </a:r>
            <a:r>
              <a:rPr spc="-25" dirty="0"/>
              <a:t> </a:t>
            </a:r>
            <a:r>
              <a:rPr spc="-5" dirty="0"/>
              <a:t>Blue</a:t>
            </a:r>
            <a:r>
              <a:rPr dirty="0"/>
              <a:t>pr</a:t>
            </a:r>
            <a:r>
              <a:rPr spc="-5" dirty="0"/>
              <a:t>i</a:t>
            </a:r>
            <a:r>
              <a:rPr spc="-10" dirty="0"/>
              <a:t>n</a:t>
            </a:r>
            <a:r>
              <a:rPr dirty="0"/>
              <a:t>t.</a:t>
            </a:r>
          </a:p>
          <a:p>
            <a:pPr marL="12700">
              <a:lnSpc>
                <a:spcPts val="710"/>
              </a:lnSpc>
            </a:pPr>
            <a:r>
              <a:rPr spc="-10" dirty="0"/>
              <a:t>*</a:t>
            </a:r>
            <a:r>
              <a:rPr spc="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spc="-25" dirty="0"/>
              <a:t> </a:t>
            </a:r>
            <a:r>
              <a:rPr spc="-5" dirty="0"/>
              <a:t>na</a:t>
            </a:r>
            <a:r>
              <a:rPr dirty="0"/>
              <a:t>mes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nd</a:t>
            </a:r>
            <a:r>
              <a:rPr spc="-25" dirty="0"/>
              <a:t> </a:t>
            </a:r>
            <a:r>
              <a:rPr spc="-5" dirty="0"/>
              <a:t>bra</a:t>
            </a:r>
            <a:r>
              <a:rPr dirty="0"/>
              <a:t>n</a:t>
            </a:r>
            <a:r>
              <a:rPr spc="-5" dirty="0"/>
              <a:t>d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m</a:t>
            </a:r>
            <a:r>
              <a:rPr spc="-10" dirty="0"/>
              <a:t>a</a:t>
            </a:r>
            <a:r>
              <a:rPr dirty="0"/>
              <a:t>y</a:t>
            </a:r>
            <a:r>
              <a:rPr spc="-25" dirty="0"/>
              <a:t> </a:t>
            </a:r>
            <a:r>
              <a:rPr dirty="0"/>
              <a:t>be</a:t>
            </a:r>
            <a:r>
              <a:rPr spc="-25" dirty="0"/>
              <a:t> </a:t>
            </a:r>
            <a:r>
              <a:rPr spc="5" dirty="0"/>
              <a:t>c</a:t>
            </a:r>
            <a:r>
              <a:rPr spc="-5" dirty="0"/>
              <a:t>lai</a:t>
            </a:r>
            <a:r>
              <a:rPr dirty="0"/>
              <a:t>med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t</a:t>
            </a:r>
            <a:r>
              <a:rPr spc="-5" dirty="0"/>
              <a:t>h</a:t>
            </a:r>
            <a:r>
              <a:rPr dirty="0"/>
              <a:t>e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r</a:t>
            </a:r>
            <a:r>
              <a:rPr dirty="0"/>
              <a:t>op</a:t>
            </a:r>
            <a:r>
              <a:rPr spc="-5" dirty="0"/>
              <a:t>e</a:t>
            </a:r>
            <a:r>
              <a:rPr spc="5" dirty="0"/>
              <a:t>r</a:t>
            </a:r>
            <a:r>
              <a:rPr spc="10" dirty="0"/>
              <a:t>t</a:t>
            </a:r>
            <a:r>
              <a:rPr dirty="0"/>
              <a:t>y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f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dirty="0"/>
              <a:t>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hlinkClick r:id="rId4"/>
              </a:rPr>
              <a:t>www.k12blueprint.com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558894" y="3418629"/>
            <a:ext cx="6915150" cy="1282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63625" marR="5080" indent="-1051560">
              <a:lnSpc>
                <a:spcPct val="100000"/>
              </a:lnSpc>
            </a:pPr>
            <a:r>
              <a:rPr sz="4500" b="1" spc="-30" dirty="0">
                <a:solidFill>
                  <a:srgbClr val="443947"/>
                </a:solidFill>
                <a:latin typeface="Verdana"/>
                <a:cs typeface="Verdana"/>
              </a:rPr>
              <a:t>Technology </a:t>
            </a:r>
            <a:r>
              <a:rPr sz="4500" b="1" spc="-25" dirty="0">
                <a:solidFill>
                  <a:srgbClr val="443947"/>
                </a:solidFill>
                <a:latin typeface="Verdana"/>
                <a:cs typeface="Verdana"/>
              </a:rPr>
              <a:t>Policy</a:t>
            </a:r>
            <a:r>
              <a:rPr sz="4500" b="1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4500" b="1" spc="-30" dirty="0">
                <a:solidFill>
                  <a:srgbClr val="443947"/>
                </a:solidFill>
                <a:latin typeface="Verdana"/>
                <a:cs typeface="Verdana"/>
              </a:rPr>
              <a:t>for</a:t>
            </a:r>
            <a:r>
              <a:rPr sz="4500" b="1" spc="-35" dirty="0">
                <a:solidFill>
                  <a:srgbClr val="443947"/>
                </a:solidFill>
                <a:latin typeface="Verdana"/>
                <a:cs typeface="Verdana"/>
              </a:rPr>
              <a:t> Administrators</a:t>
            </a:r>
            <a:endParaRPr sz="450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2564" y="1104863"/>
            <a:ext cx="6467475" cy="919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39850" marR="5080" indent="-1327785">
              <a:lnSpc>
                <a:spcPct val="100000"/>
              </a:lnSpc>
            </a:pPr>
            <a:r>
              <a:rPr sz="3200" b="1" spc="-30" dirty="0">
                <a:solidFill>
                  <a:srgbClr val="443947"/>
                </a:solidFill>
                <a:latin typeface="Verdana"/>
                <a:cs typeface="Verdana"/>
              </a:rPr>
              <a:t>Doe</a:t>
            </a:r>
            <a:r>
              <a:rPr sz="3200" b="1" spc="-20" dirty="0">
                <a:solidFill>
                  <a:srgbClr val="443947"/>
                </a:solidFill>
                <a:latin typeface="Verdana"/>
                <a:cs typeface="Verdana"/>
              </a:rPr>
              <a:t>s</a:t>
            </a:r>
            <a:r>
              <a:rPr sz="3200" b="1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3200" b="1" spc="-25" dirty="0">
                <a:solidFill>
                  <a:srgbClr val="443947"/>
                </a:solidFill>
                <a:latin typeface="Verdana"/>
                <a:cs typeface="Verdana"/>
              </a:rPr>
              <a:t>your</a:t>
            </a:r>
            <a:r>
              <a:rPr sz="3200" b="1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3200" b="1" spc="-20" dirty="0">
                <a:solidFill>
                  <a:srgbClr val="443947"/>
                </a:solidFill>
                <a:latin typeface="Verdana"/>
                <a:cs typeface="Verdana"/>
              </a:rPr>
              <a:t>technology</a:t>
            </a:r>
            <a:r>
              <a:rPr sz="3200" b="1" spc="-25" dirty="0">
                <a:solidFill>
                  <a:srgbClr val="443947"/>
                </a:solidFill>
                <a:latin typeface="Verdana"/>
                <a:cs typeface="Verdana"/>
              </a:rPr>
              <a:t> policy</a:t>
            </a:r>
            <a:r>
              <a:rPr sz="3200" b="1" spc="-2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3200" b="1" spc="-5" dirty="0">
                <a:solidFill>
                  <a:srgbClr val="443947"/>
                </a:solidFill>
                <a:latin typeface="Verdana"/>
                <a:cs typeface="Verdana"/>
              </a:rPr>
              <a:t>nee</a:t>
            </a:r>
            <a:r>
              <a:rPr sz="3200" b="1" dirty="0">
                <a:solidFill>
                  <a:srgbClr val="443947"/>
                </a:solidFill>
                <a:latin typeface="Verdana"/>
                <a:cs typeface="Verdana"/>
              </a:rPr>
              <a:t>d</a:t>
            </a:r>
            <a:r>
              <a:rPr sz="3200" b="1" spc="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3200" b="1" dirty="0">
                <a:solidFill>
                  <a:srgbClr val="443947"/>
                </a:solidFill>
                <a:latin typeface="Verdana"/>
                <a:cs typeface="Verdana"/>
              </a:rPr>
              <a:t>an</a:t>
            </a:r>
            <a:r>
              <a:rPr sz="3200" b="1" spc="-5" dirty="0">
                <a:solidFill>
                  <a:srgbClr val="443947"/>
                </a:solidFill>
                <a:latin typeface="Verdana"/>
                <a:cs typeface="Verdana"/>
              </a:rPr>
              <a:t> update?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256277" y="2433319"/>
            <a:ext cx="3531620" cy="33376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678180" y="7194248"/>
            <a:ext cx="2065020" cy="182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710"/>
              </a:lnSpc>
            </a:pPr>
            <a:r>
              <a:rPr dirty="0"/>
              <a:t>Co</a:t>
            </a:r>
            <a:r>
              <a:rPr spc="-10" dirty="0"/>
              <a:t>p</a:t>
            </a:r>
            <a:r>
              <a:rPr dirty="0"/>
              <a:t>yri</a:t>
            </a:r>
            <a:r>
              <a:rPr spc="-5" dirty="0"/>
              <a:t>g</a:t>
            </a:r>
            <a:r>
              <a:rPr spc="-10" dirty="0"/>
              <a:t>h</a:t>
            </a:r>
            <a:r>
              <a:rPr dirty="0"/>
              <a:t>t</a:t>
            </a:r>
            <a:r>
              <a:rPr spc="-25" dirty="0"/>
              <a:t> </a:t>
            </a:r>
            <a:r>
              <a:rPr dirty="0"/>
              <a:t>©</a:t>
            </a:r>
            <a:r>
              <a:rPr spc="-25" dirty="0"/>
              <a:t> </a:t>
            </a:r>
            <a:r>
              <a:rPr dirty="0"/>
              <a:t>2</a:t>
            </a:r>
            <a:r>
              <a:rPr spc="-15" dirty="0"/>
              <a:t>0</a:t>
            </a:r>
            <a:r>
              <a:rPr spc="-20" dirty="0"/>
              <a:t>1</a:t>
            </a:r>
            <a:r>
              <a:rPr dirty="0"/>
              <a:t>4</a:t>
            </a:r>
            <a:r>
              <a:rPr spc="-25" dirty="0"/>
              <a:t> </a:t>
            </a:r>
            <a:r>
              <a:rPr spc="-15" dirty="0"/>
              <a:t>K</a:t>
            </a:r>
            <a:r>
              <a:rPr spc="-35" dirty="0"/>
              <a:t>-</a:t>
            </a:r>
            <a:r>
              <a:rPr spc="-25" dirty="0"/>
              <a:t>1</a:t>
            </a:r>
            <a:r>
              <a:rPr dirty="0"/>
              <a:t>2</a:t>
            </a:r>
            <a:r>
              <a:rPr spc="-25" dirty="0"/>
              <a:t> </a:t>
            </a:r>
            <a:r>
              <a:rPr spc="-5" dirty="0"/>
              <a:t>Blue</a:t>
            </a:r>
            <a:r>
              <a:rPr dirty="0"/>
              <a:t>pr</a:t>
            </a:r>
            <a:r>
              <a:rPr spc="-5" dirty="0"/>
              <a:t>i</a:t>
            </a:r>
            <a:r>
              <a:rPr spc="-10" dirty="0"/>
              <a:t>n</a:t>
            </a:r>
            <a:r>
              <a:rPr dirty="0"/>
              <a:t>t.</a:t>
            </a:r>
          </a:p>
          <a:p>
            <a:pPr marL="12700">
              <a:lnSpc>
                <a:spcPts val="710"/>
              </a:lnSpc>
            </a:pPr>
            <a:r>
              <a:rPr spc="-10" dirty="0"/>
              <a:t>*</a:t>
            </a:r>
            <a:r>
              <a:rPr spc="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spc="-25" dirty="0"/>
              <a:t> </a:t>
            </a:r>
            <a:r>
              <a:rPr spc="-5" dirty="0"/>
              <a:t>na</a:t>
            </a:r>
            <a:r>
              <a:rPr dirty="0"/>
              <a:t>mes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nd</a:t>
            </a:r>
            <a:r>
              <a:rPr spc="-25" dirty="0"/>
              <a:t> </a:t>
            </a:r>
            <a:r>
              <a:rPr spc="-5" dirty="0"/>
              <a:t>bra</a:t>
            </a:r>
            <a:r>
              <a:rPr dirty="0"/>
              <a:t>n</a:t>
            </a:r>
            <a:r>
              <a:rPr spc="-5" dirty="0"/>
              <a:t>d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m</a:t>
            </a:r>
            <a:r>
              <a:rPr spc="-10" dirty="0"/>
              <a:t>a</a:t>
            </a:r>
            <a:r>
              <a:rPr dirty="0"/>
              <a:t>y</a:t>
            </a:r>
            <a:r>
              <a:rPr spc="-25" dirty="0"/>
              <a:t> </a:t>
            </a:r>
            <a:r>
              <a:rPr dirty="0"/>
              <a:t>be</a:t>
            </a:r>
            <a:r>
              <a:rPr spc="-25" dirty="0"/>
              <a:t> </a:t>
            </a:r>
            <a:r>
              <a:rPr spc="5" dirty="0"/>
              <a:t>c</a:t>
            </a:r>
            <a:r>
              <a:rPr spc="-5" dirty="0"/>
              <a:t>lai</a:t>
            </a:r>
            <a:r>
              <a:rPr dirty="0"/>
              <a:t>med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t</a:t>
            </a:r>
            <a:r>
              <a:rPr spc="-5" dirty="0"/>
              <a:t>h</a:t>
            </a:r>
            <a:r>
              <a:rPr dirty="0"/>
              <a:t>e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r</a:t>
            </a:r>
            <a:r>
              <a:rPr dirty="0"/>
              <a:t>op</a:t>
            </a:r>
            <a:r>
              <a:rPr spc="-5" dirty="0"/>
              <a:t>e</a:t>
            </a:r>
            <a:r>
              <a:rPr spc="5" dirty="0"/>
              <a:t>r</a:t>
            </a:r>
            <a:r>
              <a:rPr spc="10" dirty="0"/>
              <a:t>t</a:t>
            </a:r>
            <a:r>
              <a:rPr dirty="0"/>
              <a:t>y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f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dirty="0"/>
              <a:t>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hlinkClick r:id="rId4"/>
              </a:rPr>
              <a:t>www.k12blueprint.com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94359"/>
            <a:ext cx="10058400" cy="5962015"/>
          </a:xfrm>
          <a:custGeom>
            <a:avLst/>
            <a:gdLst/>
            <a:ahLst/>
            <a:cxnLst/>
            <a:rect l="l" t="t" r="r" b="b"/>
            <a:pathLst>
              <a:path w="10058400" h="5962015">
                <a:moveTo>
                  <a:pt x="0" y="5961888"/>
                </a:moveTo>
                <a:lnTo>
                  <a:pt x="10058400" y="5961888"/>
                </a:lnTo>
                <a:lnTo>
                  <a:pt x="10058400" y="0"/>
                </a:lnTo>
                <a:lnTo>
                  <a:pt x="0" y="0"/>
                </a:lnTo>
                <a:lnTo>
                  <a:pt x="0" y="5961888"/>
                </a:lnTo>
                <a:close/>
              </a:path>
            </a:pathLst>
          </a:custGeom>
          <a:solidFill>
            <a:srgbClr val="C3BB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754"/>
              </a:lnSpc>
            </a:pPr>
            <a:r>
              <a:rPr spc="-5" dirty="0"/>
              <a:t>Streamlin</a:t>
            </a:r>
            <a:r>
              <a:rPr dirty="0"/>
              <a:t>e</a:t>
            </a:r>
            <a:r>
              <a:rPr spc="25" dirty="0"/>
              <a:t> </a:t>
            </a:r>
            <a:r>
              <a:rPr spc="-20" dirty="0"/>
              <a:t>technology</a:t>
            </a:r>
            <a:r>
              <a:rPr spc="-25" dirty="0"/>
              <a:t> policies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678180" y="7194248"/>
            <a:ext cx="2141220" cy="182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710"/>
              </a:lnSpc>
            </a:pPr>
            <a:r>
              <a:rPr dirty="0"/>
              <a:t>Co</a:t>
            </a:r>
            <a:r>
              <a:rPr spc="-10" dirty="0"/>
              <a:t>p</a:t>
            </a:r>
            <a:r>
              <a:rPr dirty="0"/>
              <a:t>yri</a:t>
            </a:r>
            <a:r>
              <a:rPr spc="-5" dirty="0"/>
              <a:t>g</a:t>
            </a:r>
            <a:r>
              <a:rPr spc="-10" dirty="0"/>
              <a:t>h</a:t>
            </a:r>
            <a:r>
              <a:rPr dirty="0"/>
              <a:t>t</a:t>
            </a:r>
            <a:r>
              <a:rPr spc="-25" dirty="0"/>
              <a:t> </a:t>
            </a:r>
            <a:r>
              <a:rPr dirty="0"/>
              <a:t>©</a:t>
            </a:r>
            <a:r>
              <a:rPr spc="-25" dirty="0"/>
              <a:t> </a:t>
            </a:r>
            <a:r>
              <a:rPr dirty="0"/>
              <a:t>2</a:t>
            </a:r>
            <a:r>
              <a:rPr spc="-15" dirty="0"/>
              <a:t>0</a:t>
            </a:r>
            <a:r>
              <a:rPr spc="-20" dirty="0"/>
              <a:t>1</a:t>
            </a:r>
            <a:r>
              <a:rPr dirty="0"/>
              <a:t>4</a:t>
            </a:r>
            <a:r>
              <a:rPr spc="-25" dirty="0"/>
              <a:t> </a:t>
            </a:r>
            <a:r>
              <a:rPr spc="-15" dirty="0"/>
              <a:t>K</a:t>
            </a:r>
            <a:r>
              <a:rPr spc="-35" dirty="0"/>
              <a:t>-</a:t>
            </a:r>
            <a:r>
              <a:rPr spc="-25" dirty="0"/>
              <a:t>1</a:t>
            </a:r>
            <a:r>
              <a:rPr dirty="0"/>
              <a:t>2</a:t>
            </a:r>
            <a:r>
              <a:rPr spc="-25" dirty="0"/>
              <a:t> </a:t>
            </a:r>
            <a:r>
              <a:rPr spc="-5" dirty="0"/>
              <a:t>Blue</a:t>
            </a:r>
            <a:r>
              <a:rPr dirty="0"/>
              <a:t>pr</a:t>
            </a:r>
            <a:r>
              <a:rPr spc="-5" dirty="0"/>
              <a:t>i</a:t>
            </a:r>
            <a:r>
              <a:rPr spc="-10" dirty="0"/>
              <a:t>n</a:t>
            </a:r>
            <a:r>
              <a:rPr dirty="0"/>
              <a:t>t.</a:t>
            </a:r>
          </a:p>
          <a:p>
            <a:pPr marL="12700">
              <a:lnSpc>
                <a:spcPts val="710"/>
              </a:lnSpc>
            </a:pPr>
            <a:r>
              <a:rPr spc="-10" dirty="0"/>
              <a:t>*</a:t>
            </a:r>
            <a:r>
              <a:rPr spc="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spc="-25" dirty="0"/>
              <a:t> </a:t>
            </a:r>
            <a:r>
              <a:rPr spc="-5" dirty="0"/>
              <a:t>na</a:t>
            </a:r>
            <a:r>
              <a:rPr dirty="0"/>
              <a:t>mes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nd</a:t>
            </a:r>
            <a:r>
              <a:rPr spc="-25" dirty="0"/>
              <a:t> </a:t>
            </a:r>
            <a:r>
              <a:rPr spc="-5" dirty="0"/>
              <a:t>bra</a:t>
            </a:r>
            <a:r>
              <a:rPr dirty="0"/>
              <a:t>n</a:t>
            </a:r>
            <a:r>
              <a:rPr spc="-5" dirty="0"/>
              <a:t>d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m</a:t>
            </a:r>
            <a:r>
              <a:rPr spc="-10" dirty="0"/>
              <a:t>a</a:t>
            </a:r>
            <a:r>
              <a:rPr dirty="0"/>
              <a:t>y</a:t>
            </a:r>
            <a:r>
              <a:rPr spc="-25" dirty="0"/>
              <a:t> </a:t>
            </a:r>
            <a:r>
              <a:rPr dirty="0"/>
              <a:t>be</a:t>
            </a:r>
            <a:r>
              <a:rPr spc="-25" dirty="0"/>
              <a:t> </a:t>
            </a:r>
            <a:r>
              <a:rPr spc="5" dirty="0"/>
              <a:t>c</a:t>
            </a:r>
            <a:r>
              <a:rPr spc="-5" dirty="0"/>
              <a:t>lai</a:t>
            </a:r>
            <a:r>
              <a:rPr dirty="0"/>
              <a:t>med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t</a:t>
            </a:r>
            <a:r>
              <a:rPr spc="-5" dirty="0"/>
              <a:t>h</a:t>
            </a:r>
            <a:r>
              <a:rPr dirty="0"/>
              <a:t>e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r</a:t>
            </a:r>
            <a:r>
              <a:rPr dirty="0"/>
              <a:t>op</a:t>
            </a:r>
            <a:r>
              <a:rPr spc="-5" dirty="0"/>
              <a:t>e</a:t>
            </a:r>
            <a:r>
              <a:rPr spc="5" dirty="0"/>
              <a:t>r</a:t>
            </a:r>
            <a:r>
              <a:rPr spc="10" dirty="0"/>
              <a:t>t</a:t>
            </a:r>
            <a:r>
              <a:rPr dirty="0"/>
              <a:t>y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f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dirty="0"/>
              <a:t>s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hlinkClick r:id="rId3"/>
              </a:rPr>
              <a:t>www.k12blueprint.com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326388" y="1928791"/>
            <a:ext cx="6777990" cy="153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6065" indent="-253365">
              <a:lnSpc>
                <a:spcPct val="100000"/>
              </a:lnSpc>
              <a:buClr>
                <a:srgbClr val="443947"/>
              </a:buClr>
              <a:buFont typeface="Verdana"/>
              <a:buChar char="•"/>
              <a:tabLst>
                <a:tab pos="266700" algn="l"/>
              </a:tabLst>
            </a:pPr>
            <a:r>
              <a:rPr sz="1800" spc="-60" dirty="0">
                <a:solidFill>
                  <a:srgbClr val="443947"/>
                </a:solidFill>
                <a:latin typeface="Verdana"/>
                <a:cs typeface="Verdana"/>
              </a:rPr>
              <a:t>F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ocus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on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educational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and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institutiona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l</a:t>
            </a:r>
            <a:r>
              <a:rPr sz="1800" spc="1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goals.</a:t>
            </a:r>
            <a:endParaRPr sz="1800">
              <a:latin typeface="Verdana"/>
              <a:cs typeface="Verdana"/>
            </a:endParaRPr>
          </a:p>
          <a:p>
            <a:pPr marL="266065" marR="259079" indent="-253365">
              <a:lnSpc>
                <a:spcPct val="115799"/>
              </a:lnSpc>
              <a:spcBef>
                <a:spcPts val="1345"/>
              </a:spcBef>
              <a:buClr>
                <a:srgbClr val="443947"/>
              </a:buClr>
              <a:buFont typeface="Verdana"/>
              <a:buChar char="•"/>
              <a:tabLst>
                <a:tab pos="266700" algn="l"/>
              </a:tabLst>
            </a:pPr>
            <a:r>
              <a:rPr sz="1800" spc="-215" dirty="0">
                <a:solidFill>
                  <a:srgbClr val="443947"/>
                </a:solidFill>
                <a:latin typeface="Verdana"/>
                <a:cs typeface="Verdana"/>
              </a:rPr>
              <a:t>T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arget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desired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student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and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staff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beh</a:t>
            </a:r>
            <a:r>
              <a:rPr sz="1800" spc="-40" dirty="0">
                <a:solidFill>
                  <a:srgbClr val="443947"/>
                </a:solidFill>
                <a:latin typeface="Verdana"/>
                <a:cs typeface="Verdana"/>
              </a:rPr>
              <a:t>a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viors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443947"/>
                </a:solidFill>
                <a:latin typeface="Verdana"/>
                <a:cs typeface="Verdana"/>
              </a:rPr>
              <a:t>r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ather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than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specific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t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ypes of technolog</a:t>
            </a:r>
            <a:r>
              <a:rPr sz="1800" spc="-175" dirty="0">
                <a:solidFill>
                  <a:srgbClr val="443947"/>
                </a:solidFill>
                <a:latin typeface="Verdana"/>
                <a:cs typeface="Verdana"/>
              </a:rPr>
              <a:t>y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.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2"/>
              </a:spcBef>
              <a:buClr>
                <a:srgbClr val="443947"/>
              </a:buClr>
              <a:buFont typeface="Verdana"/>
              <a:buChar char="•"/>
            </a:pPr>
            <a:endParaRPr sz="1450">
              <a:latin typeface="Times New Roman"/>
              <a:cs typeface="Times New Roman"/>
            </a:endParaRPr>
          </a:p>
          <a:p>
            <a:pPr marL="266065" indent="-253365">
              <a:lnSpc>
                <a:spcPct val="100000"/>
              </a:lnSpc>
              <a:buClr>
                <a:srgbClr val="443947"/>
              </a:buClr>
              <a:buFont typeface="Verdana"/>
              <a:buChar char="•"/>
              <a:tabLst>
                <a:tab pos="266700" algn="l"/>
              </a:tabLst>
            </a:pPr>
            <a:r>
              <a:rPr sz="1800" spc="-45" dirty="0">
                <a:solidFill>
                  <a:srgbClr val="443947"/>
                </a:solidFill>
                <a:latin typeface="Verdana"/>
                <a:cs typeface="Verdana"/>
              </a:rPr>
              <a:t>R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ef</a:t>
            </a:r>
            <a:r>
              <a:rPr sz="1800" spc="-45" dirty="0">
                <a:solidFill>
                  <a:srgbClr val="443947"/>
                </a:solidFill>
                <a:latin typeface="Verdana"/>
                <a:cs typeface="Verdana"/>
              </a:rPr>
              <a:t>r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ain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from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addressing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 issue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s</a:t>
            </a:r>
            <a:r>
              <a:rPr sz="1800" spc="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c</a:t>
            </a:r>
            <a:r>
              <a:rPr sz="1800" spc="-35" dirty="0">
                <a:solidFill>
                  <a:srgbClr val="443947"/>
                </a:solidFill>
                <a:latin typeface="Verdana"/>
                <a:cs typeface="Verdana"/>
              </a:rPr>
              <a:t>ov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ered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i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n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other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policies.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37563" y="6723845"/>
            <a:ext cx="624586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b="1" spc="0" dirty="0">
                <a:solidFill>
                  <a:srgbClr val="807E77"/>
                </a:solidFill>
                <a:latin typeface="Verdana"/>
                <a:cs typeface="Verdana"/>
              </a:rPr>
              <a:t>So</a:t>
            </a:r>
            <a:r>
              <a:rPr sz="900" b="1" spc="15" dirty="0">
                <a:solidFill>
                  <a:srgbClr val="807E77"/>
                </a:solidFill>
                <a:latin typeface="Verdana"/>
                <a:cs typeface="Verdana"/>
              </a:rPr>
              <a:t>urce</a:t>
            </a:r>
            <a:r>
              <a:rPr sz="900" b="1" dirty="0">
                <a:solidFill>
                  <a:srgbClr val="807E77"/>
                </a:solidFill>
                <a:latin typeface="Verdana"/>
                <a:cs typeface="Verdana"/>
              </a:rPr>
              <a:t>:</a:t>
            </a:r>
            <a:r>
              <a:rPr sz="900" b="1" spc="35" dirty="0">
                <a:solidFill>
                  <a:srgbClr val="807E77"/>
                </a:solidFill>
                <a:latin typeface="Verdana"/>
                <a:cs typeface="Verdana"/>
              </a:rPr>
              <a:t> </a:t>
            </a:r>
            <a:r>
              <a:rPr sz="900" b="1" spc="5" dirty="0">
                <a:solidFill>
                  <a:srgbClr val="807E77"/>
                </a:solidFill>
                <a:latin typeface="Verdana"/>
                <a:cs typeface="Verdana"/>
              </a:rPr>
              <a:t>Califo</a:t>
            </a:r>
            <a:r>
              <a:rPr sz="900" b="1" spc="15" dirty="0">
                <a:solidFill>
                  <a:srgbClr val="807E77"/>
                </a:solidFill>
                <a:latin typeface="Verdana"/>
                <a:cs typeface="Verdana"/>
              </a:rPr>
              <a:t>rni</a:t>
            </a:r>
            <a:r>
              <a:rPr sz="900" b="1" dirty="0">
                <a:solidFill>
                  <a:srgbClr val="807E77"/>
                </a:solidFill>
                <a:latin typeface="Verdana"/>
                <a:cs typeface="Verdana"/>
              </a:rPr>
              <a:t>a</a:t>
            </a:r>
            <a:r>
              <a:rPr sz="900" b="1" spc="35" dirty="0">
                <a:solidFill>
                  <a:srgbClr val="807E77"/>
                </a:solidFill>
                <a:latin typeface="Verdana"/>
                <a:cs typeface="Verdana"/>
              </a:rPr>
              <a:t> </a:t>
            </a:r>
            <a:r>
              <a:rPr sz="900" b="1" spc="15" dirty="0">
                <a:solidFill>
                  <a:srgbClr val="807E77"/>
                </a:solidFill>
                <a:latin typeface="Verdana"/>
                <a:cs typeface="Verdana"/>
              </a:rPr>
              <a:t>Scho</a:t>
            </a:r>
            <a:r>
              <a:rPr sz="900" b="1" spc="0" dirty="0">
                <a:solidFill>
                  <a:srgbClr val="807E77"/>
                </a:solidFill>
                <a:latin typeface="Verdana"/>
                <a:cs typeface="Verdana"/>
              </a:rPr>
              <a:t>o</a:t>
            </a:r>
            <a:r>
              <a:rPr sz="900" b="1" spc="-5" dirty="0">
                <a:solidFill>
                  <a:srgbClr val="807E77"/>
                </a:solidFill>
                <a:latin typeface="Verdana"/>
                <a:cs typeface="Verdana"/>
              </a:rPr>
              <a:t>l</a:t>
            </a:r>
            <a:r>
              <a:rPr sz="900" b="1" spc="35" dirty="0">
                <a:solidFill>
                  <a:srgbClr val="807E77"/>
                </a:solidFill>
                <a:latin typeface="Verdana"/>
                <a:cs typeface="Verdana"/>
              </a:rPr>
              <a:t> </a:t>
            </a:r>
            <a:r>
              <a:rPr sz="900" b="1" spc="0" dirty="0">
                <a:solidFill>
                  <a:srgbClr val="807E77"/>
                </a:solidFill>
                <a:latin typeface="Verdana"/>
                <a:cs typeface="Verdana"/>
              </a:rPr>
              <a:t>Bo</a:t>
            </a:r>
            <a:r>
              <a:rPr sz="900" b="1" spc="15" dirty="0">
                <a:solidFill>
                  <a:srgbClr val="807E77"/>
                </a:solidFill>
                <a:latin typeface="Verdana"/>
                <a:cs typeface="Verdana"/>
              </a:rPr>
              <a:t>ard</a:t>
            </a:r>
            <a:r>
              <a:rPr sz="900" b="1" dirty="0">
                <a:solidFill>
                  <a:srgbClr val="807E77"/>
                </a:solidFill>
                <a:latin typeface="Verdana"/>
                <a:cs typeface="Verdana"/>
              </a:rPr>
              <a:t>s</a:t>
            </a:r>
            <a:r>
              <a:rPr sz="900" b="1" spc="35" dirty="0">
                <a:solidFill>
                  <a:srgbClr val="807E77"/>
                </a:solidFill>
                <a:latin typeface="Verdana"/>
                <a:cs typeface="Verdana"/>
              </a:rPr>
              <a:t> </a:t>
            </a:r>
            <a:r>
              <a:rPr sz="900" b="1" spc="15" dirty="0">
                <a:solidFill>
                  <a:srgbClr val="807E77"/>
                </a:solidFill>
                <a:latin typeface="Verdana"/>
                <a:cs typeface="Verdana"/>
              </a:rPr>
              <a:t>Asso</a:t>
            </a:r>
            <a:r>
              <a:rPr sz="900" b="1" spc="5" dirty="0">
                <a:solidFill>
                  <a:srgbClr val="807E77"/>
                </a:solidFill>
                <a:latin typeface="Verdana"/>
                <a:cs typeface="Verdana"/>
              </a:rPr>
              <a:t>ciatio</a:t>
            </a:r>
            <a:r>
              <a:rPr sz="900" b="1" spc="15" dirty="0">
                <a:solidFill>
                  <a:srgbClr val="807E77"/>
                </a:solidFill>
                <a:latin typeface="Verdana"/>
                <a:cs typeface="Verdana"/>
              </a:rPr>
              <a:t>n</a:t>
            </a:r>
            <a:r>
              <a:rPr sz="900" b="1" dirty="0">
                <a:solidFill>
                  <a:srgbClr val="807E77"/>
                </a:solidFill>
                <a:latin typeface="Verdana"/>
                <a:cs typeface="Verdana"/>
              </a:rPr>
              <a:t>.</a:t>
            </a:r>
            <a:r>
              <a:rPr sz="900" b="1" spc="35" dirty="0">
                <a:solidFill>
                  <a:srgbClr val="807E77"/>
                </a:solidFill>
                <a:latin typeface="Verdana"/>
                <a:cs typeface="Verdana"/>
              </a:rPr>
              <a:t> </a:t>
            </a:r>
            <a:r>
              <a:rPr sz="900" b="1" spc="15" dirty="0">
                <a:solidFill>
                  <a:srgbClr val="807E77"/>
                </a:solidFill>
                <a:latin typeface="Verdana"/>
                <a:cs typeface="Verdana"/>
              </a:rPr>
              <a:t>(2012)</a:t>
            </a:r>
            <a:r>
              <a:rPr sz="900" b="1" dirty="0">
                <a:solidFill>
                  <a:srgbClr val="807E77"/>
                </a:solidFill>
                <a:latin typeface="Verdana"/>
                <a:cs typeface="Verdana"/>
              </a:rPr>
              <a:t>.</a:t>
            </a:r>
            <a:r>
              <a:rPr sz="900" b="1" spc="40" dirty="0">
                <a:solidFill>
                  <a:srgbClr val="807E77"/>
                </a:solidFill>
                <a:latin typeface="Verdana"/>
                <a:cs typeface="Verdana"/>
              </a:rPr>
              <a:t> </a:t>
            </a:r>
            <a:r>
              <a:rPr lang="en-US" sz="900" b="1" u="sng" dirty="0" smtClean="0">
                <a:solidFill>
                  <a:srgbClr val="26A9E0"/>
                </a:solidFill>
                <a:latin typeface="Verdana"/>
                <a:cs typeface="Verdana"/>
                <a:hlinkClick r:id="rId4"/>
              </a:rPr>
              <a:t>A</a:t>
            </a:r>
            <a:r>
              <a:rPr lang="en-US" sz="900" b="1" u="sng" spc="25" dirty="0" smtClean="0">
                <a:solidFill>
                  <a:srgbClr val="26A9E0"/>
                </a:solidFill>
                <a:latin typeface="Verdana"/>
                <a:cs typeface="Verdana"/>
                <a:hlinkClick r:id="rId4"/>
              </a:rPr>
              <a:t> </a:t>
            </a:r>
            <a:r>
              <a:rPr lang="en-US" sz="900" b="1" u="sng" spc="15" dirty="0" smtClean="0">
                <a:solidFill>
                  <a:srgbClr val="26A9E0"/>
                </a:solidFill>
                <a:latin typeface="Verdana"/>
                <a:cs typeface="Verdana"/>
                <a:hlinkClick r:id="rId4"/>
              </a:rPr>
              <a:t>New</a:t>
            </a:r>
            <a:r>
              <a:rPr lang="en-US" sz="900" b="1" u="sng" spc="5" dirty="0" smtClean="0">
                <a:solidFill>
                  <a:srgbClr val="26A9E0"/>
                </a:solidFill>
                <a:latin typeface="Verdana"/>
                <a:cs typeface="Verdana"/>
                <a:hlinkClick r:id="rId4"/>
              </a:rPr>
              <a:t> </a:t>
            </a:r>
            <a:r>
              <a:rPr lang="en-US" sz="900" b="1" u="sng" spc="15" dirty="0" smtClean="0">
                <a:solidFill>
                  <a:srgbClr val="26A9E0"/>
                </a:solidFill>
                <a:latin typeface="Verdana"/>
                <a:cs typeface="Verdana"/>
                <a:hlinkClick r:id="rId4"/>
              </a:rPr>
              <a:t>Approach</a:t>
            </a:r>
            <a:r>
              <a:rPr lang="en-US" sz="900" b="1" u="sng" spc="10" dirty="0" smtClean="0">
                <a:solidFill>
                  <a:srgbClr val="26A9E0"/>
                </a:solidFill>
                <a:latin typeface="Verdana"/>
                <a:cs typeface="Verdana"/>
                <a:hlinkClick r:id="rId4"/>
              </a:rPr>
              <a:t> </a:t>
            </a:r>
            <a:r>
              <a:rPr lang="en-US" sz="900" b="1" u="sng" spc="5" dirty="0" smtClean="0">
                <a:solidFill>
                  <a:srgbClr val="26A9E0"/>
                </a:solidFill>
                <a:latin typeface="Verdana"/>
                <a:cs typeface="Verdana"/>
                <a:hlinkClick r:id="rId4"/>
              </a:rPr>
              <a:t>t</a:t>
            </a:r>
            <a:r>
              <a:rPr lang="en-US" sz="900" b="1" u="sng" spc="-10" dirty="0" smtClean="0">
                <a:solidFill>
                  <a:srgbClr val="26A9E0"/>
                </a:solidFill>
                <a:latin typeface="Verdana"/>
                <a:cs typeface="Verdana"/>
                <a:hlinkClick r:id="rId4"/>
              </a:rPr>
              <a:t>o</a:t>
            </a:r>
            <a:r>
              <a:rPr lang="en-US" sz="900" b="1" u="sng" spc="25" dirty="0" smtClean="0">
                <a:solidFill>
                  <a:srgbClr val="26A9E0"/>
                </a:solidFill>
                <a:latin typeface="Verdana"/>
                <a:cs typeface="Verdana"/>
                <a:hlinkClick r:id="rId4"/>
              </a:rPr>
              <a:t> </a:t>
            </a:r>
            <a:r>
              <a:rPr lang="en-US" sz="900" b="1" u="sng" spc="15" dirty="0" smtClean="0">
                <a:solidFill>
                  <a:srgbClr val="26A9E0"/>
                </a:solidFill>
                <a:latin typeface="Verdana"/>
                <a:cs typeface="Verdana"/>
                <a:hlinkClick r:id="rId4"/>
              </a:rPr>
              <a:t>Techno</a:t>
            </a:r>
            <a:r>
              <a:rPr lang="en-US" sz="900" b="1" u="sng" spc="5" dirty="0" smtClean="0">
                <a:solidFill>
                  <a:srgbClr val="26A9E0"/>
                </a:solidFill>
                <a:latin typeface="Verdana"/>
                <a:cs typeface="Verdana"/>
                <a:hlinkClick r:id="rId4"/>
              </a:rPr>
              <a:t>lo</a:t>
            </a:r>
            <a:r>
              <a:rPr lang="en-US" sz="900" b="1" u="sng" spc="15" dirty="0" smtClean="0">
                <a:solidFill>
                  <a:srgbClr val="26A9E0"/>
                </a:solidFill>
                <a:latin typeface="Verdana"/>
                <a:cs typeface="Verdana"/>
                <a:hlinkClick r:id="rId4"/>
              </a:rPr>
              <a:t>gy</a:t>
            </a:r>
            <a:r>
              <a:rPr lang="en-US" sz="900" b="1" u="sng" spc="5" dirty="0" smtClean="0">
                <a:solidFill>
                  <a:srgbClr val="26A9E0"/>
                </a:solidFill>
                <a:latin typeface="Verdana"/>
                <a:cs typeface="Verdana"/>
                <a:hlinkClick r:id="rId4"/>
              </a:rPr>
              <a:t> Policies</a:t>
            </a:r>
            <a:endParaRPr sz="900" dirty="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94359"/>
            <a:ext cx="10058400" cy="5962015"/>
          </a:xfrm>
          <a:custGeom>
            <a:avLst/>
            <a:gdLst/>
            <a:ahLst/>
            <a:cxnLst/>
            <a:rect l="l" t="t" r="r" b="b"/>
            <a:pathLst>
              <a:path w="10058400" h="5962015">
                <a:moveTo>
                  <a:pt x="0" y="5961888"/>
                </a:moveTo>
                <a:lnTo>
                  <a:pt x="10058400" y="5961888"/>
                </a:lnTo>
                <a:lnTo>
                  <a:pt x="10058400" y="0"/>
                </a:lnTo>
                <a:lnTo>
                  <a:pt x="0" y="0"/>
                </a:lnTo>
                <a:lnTo>
                  <a:pt x="0" y="5961888"/>
                </a:lnTo>
                <a:close/>
              </a:path>
            </a:pathLst>
          </a:custGeom>
          <a:solidFill>
            <a:srgbClr val="C3BB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579463" y="1117563"/>
            <a:ext cx="6877050" cy="894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91845" marR="5080" indent="-779780">
              <a:lnSpc>
                <a:spcPct val="100000"/>
              </a:lnSpc>
            </a:pPr>
            <a:r>
              <a:rPr sz="3200" b="1" spc="-20" dirty="0">
                <a:solidFill>
                  <a:srgbClr val="443947"/>
                </a:solidFill>
                <a:latin typeface="Verdana"/>
                <a:cs typeface="Verdana"/>
              </a:rPr>
              <a:t>Build</a:t>
            </a:r>
            <a:r>
              <a:rPr sz="3200" b="1" spc="-1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3200" b="1" spc="-25" dirty="0">
                <a:solidFill>
                  <a:srgbClr val="443947"/>
                </a:solidFill>
                <a:latin typeface="Verdana"/>
                <a:cs typeface="Verdana"/>
              </a:rPr>
              <a:t>policie</a:t>
            </a:r>
            <a:r>
              <a:rPr sz="3200" b="1" spc="-20" dirty="0">
                <a:solidFill>
                  <a:srgbClr val="443947"/>
                </a:solidFill>
                <a:latin typeface="Verdana"/>
                <a:cs typeface="Verdana"/>
              </a:rPr>
              <a:t>s</a:t>
            </a:r>
            <a:r>
              <a:rPr sz="3200" b="1" spc="1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3200" b="1" spc="-25" dirty="0">
                <a:solidFill>
                  <a:srgbClr val="443947"/>
                </a:solidFill>
                <a:latin typeface="Verdana"/>
                <a:cs typeface="Verdana"/>
              </a:rPr>
              <a:t>fo</a:t>
            </a:r>
            <a:r>
              <a:rPr sz="3200" b="1" spc="-20" dirty="0">
                <a:solidFill>
                  <a:srgbClr val="443947"/>
                </a:solidFill>
                <a:latin typeface="Verdana"/>
                <a:cs typeface="Verdana"/>
              </a:rPr>
              <a:t>r</a:t>
            </a:r>
            <a:r>
              <a:rPr sz="3200" b="1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3200" b="1" spc="-20" dirty="0">
                <a:solidFill>
                  <a:srgbClr val="443947"/>
                </a:solidFill>
                <a:latin typeface="Verdana"/>
                <a:cs typeface="Verdana"/>
              </a:rPr>
              <a:t>instructional technology</a:t>
            </a:r>
            <a:r>
              <a:rPr sz="3200" b="1" spc="-2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3200" b="1" dirty="0">
                <a:solidFill>
                  <a:srgbClr val="443947"/>
                </a:solidFill>
                <a:latin typeface="Verdana"/>
                <a:cs typeface="Verdana"/>
              </a:rPr>
              <a:t>approaches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26388" y="2309791"/>
            <a:ext cx="3848100" cy="17087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6065" indent="-253365">
              <a:lnSpc>
                <a:spcPct val="100000"/>
              </a:lnSpc>
              <a:buClr>
                <a:srgbClr val="443947"/>
              </a:buClr>
              <a:buFont typeface="Verdana"/>
              <a:buChar char="•"/>
              <a:tabLst>
                <a:tab pos="266700" algn="l"/>
              </a:tabLst>
            </a:pP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Classroo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m</a:t>
            </a:r>
            <a:r>
              <a:rPr sz="1800" spc="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computers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2"/>
              </a:spcBef>
              <a:buClr>
                <a:srgbClr val="443947"/>
              </a:buClr>
              <a:buFont typeface="Verdana"/>
              <a:buChar char="•"/>
            </a:pPr>
            <a:endParaRPr sz="1450">
              <a:latin typeface="Times New Roman"/>
              <a:cs typeface="Times New Roman"/>
            </a:endParaRPr>
          </a:p>
          <a:p>
            <a:pPr marL="266065" indent="-253365">
              <a:lnSpc>
                <a:spcPct val="100000"/>
              </a:lnSpc>
              <a:buClr>
                <a:srgbClr val="443947"/>
              </a:buClr>
              <a:buFont typeface="Verdana"/>
              <a:buChar char="•"/>
              <a:tabLst>
                <a:tab pos="266700" algn="l"/>
              </a:tabLst>
            </a:pP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Compute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r</a:t>
            </a:r>
            <a:r>
              <a:rPr sz="1800" spc="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labs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2"/>
              </a:spcBef>
              <a:buClr>
                <a:srgbClr val="443947"/>
              </a:buClr>
              <a:buFont typeface="Verdana"/>
              <a:buChar char="•"/>
            </a:pPr>
            <a:endParaRPr sz="1450">
              <a:latin typeface="Times New Roman"/>
              <a:cs typeface="Times New Roman"/>
            </a:endParaRPr>
          </a:p>
          <a:p>
            <a:pPr marL="266065" indent="-253365">
              <a:lnSpc>
                <a:spcPct val="100000"/>
              </a:lnSpc>
              <a:buClr>
                <a:srgbClr val="443947"/>
              </a:buClr>
              <a:buFont typeface="Verdana"/>
              <a:buChar char="•"/>
              <a:tabLst>
                <a:tab pos="266700" algn="l"/>
              </a:tabLst>
            </a:pP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1:1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computing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2"/>
              </a:spcBef>
              <a:buClr>
                <a:srgbClr val="443947"/>
              </a:buClr>
              <a:buFont typeface="Verdana"/>
              <a:buChar char="•"/>
            </a:pPr>
            <a:endParaRPr sz="1450">
              <a:latin typeface="Times New Roman"/>
              <a:cs typeface="Times New Roman"/>
            </a:endParaRPr>
          </a:p>
          <a:p>
            <a:pPr marL="266065" indent="-253365">
              <a:lnSpc>
                <a:spcPct val="100000"/>
              </a:lnSpc>
              <a:buClr>
                <a:srgbClr val="443947"/>
              </a:buClr>
              <a:buFont typeface="Verdana"/>
              <a:buChar char="•"/>
              <a:tabLst>
                <a:tab pos="266700" algn="l"/>
              </a:tabLst>
            </a:pP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Bring </a:t>
            </a:r>
            <a:r>
              <a:rPr sz="1800" spc="-120" dirty="0">
                <a:solidFill>
                  <a:srgbClr val="443947"/>
                </a:solidFill>
                <a:latin typeface="Verdana"/>
                <a:cs typeface="Verdana"/>
              </a:rPr>
              <a:t>Y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our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Ow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n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Device 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(B</a:t>
            </a:r>
            <a:r>
              <a:rPr sz="1800" spc="-40" dirty="0">
                <a:solidFill>
                  <a:srgbClr val="443947"/>
                </a:solidFill>
                <a:latin typeface="Verdana"/>
                <a:cs typeface="Verdana"/>
              </a:rPr>
              <a:t>Y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OD)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37563" y="6723845"/>
            <a:ext cx="624586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b="1" spc="0" dirty="0">
                <a:solidFill>
                  <a:srgbClr val="807E77"/>
                </a:solidFill>
                <a:latin typeface="Verdana"/>
                <a:cs typeface="Verdana"/>
              </a:rPr>
              <a:t>So</a:t>
            </a:r>
            <a:r>
              <a:rPr sz="900" b="1" spc="15" dirty="0">
                <a:solidFill>
                  <a:srgbClr val="807E77"/>
                </a:solidFill>
                <a:latin typeface="Verdana"/>
                <a:cs typeface="Verdana"/>
              </a:rPr>
              <a:t>urce</a:t>
            </a:r>
            <a:r>
              <a:rPr sz="900" b="1" dirty="0">
                <a:solidFill>
                  <a:srgbClr val="807E77"/>
                </a:solidFill>
                <a:latin typeface="Verdana"/>
                <a:cs typeface="Verdana"/>
              </a:rPr>
              <a:t>:</a:t>
            </a:r>
            <a:r>
              <a:rPr sz="900" b="1" spc="35" dirty="0">
                <a:solidFill>
                  <a:srgbClr val="807E77"/>
                </a:solidFill>
                <a:latin typeface="Verdana"/>
                <a:cs typeface="Verdana"/>
              </a:rPr>
              <a:t> </a:t>
            </a:r>
            <a:r>
              <a:rPr sz="900" b="1" spc="5" dirty="0">
                <a:solidFill>
                  <a:srgbClr val="807E77"/>
                </a:solidFill>
                <a:latin typeface="Verdana"/>
                <a:cs typeface="Verdana"/>
              </a:rPr>
              <a:t>Califo</a:t>
            </a:r>
            <a:r>
              <a:rPr sz="900" b="1" spc="15" dirty="0">
                <a:solidFill>
                  <a:srgbClr val="807E77"/>
                </a:solidFill>
                <a:latin typeface="Verdana"/>
                <a:cs typeface="Verdana"/>
              </a:rPr>
              <a:t>rni</a:t>
            </a:r>
            <a:r>
              <a:rPr sz="900" b="1" dirty="0">
                <a:solidFill>
                  <a:srgbClr val="807E77"/>
                </a:solidFill>
                <a:latin typeface="Verdana"/>
                <a:cs typeface="Verdana"/>
              </a:rPr>
              <a:t>a</a:t>
            </a:r>
            <a:r>
              <a:rPr sz="900" b="1" spc="35" dirty="0">
                <a:solidFill>
                  <a:srgbClr val="807E77"/>
                </a:solidFill>
                <a:latin typeface="Verdana"/>
                <a:cs typeface="Verdana"/>
              </a:rPr>
              <a:t> </a:t>
            </a:r>
            <a:r>
              <a:rPr sz="900" b="1" spc="15" dirty="0">
                <a:solidFill>
                  <a:srgbClr val="807E77"/>
                </a:solidFill>
                <a:latin typeface="Verdana"/>
                <a:cs typeface="Verdana"/>
              </a:rPr>
              <a:t>Scho</a:t>
            </a:r>
            <a:r>
              <a:rPr sz="900" b="1" spc="0" dirty="0">
                <a:solidFill>
                  <a:srgbClr val="807E77"/>
                </a:solidFill>
                <a:latin typeface="Verdana"/>
                <a:cs typeface="Verdana"/>
              </a:rPr>
              <a:t>o</a:t>
            </a:r>
            <a:r>
              <a:rPr sz="900" b="1" spc="-5" dirty="0">
                <a:solidFill>
                  <a:srgbClr val="807E77"/>
                </a:solidFill>
                <a:latin typeface="Verdana"/>
                <a:cs typeface="Verdana"/>
              </a:rPr>
              <a:t>l</a:t>
            </a:r>
            <a:r>
              <a:rPr sz="900" b="1" spc="35" dirty="0">
                <a:solidFill>
                  <a:srgbClr val="807E77"/>
                </a:solidFill>
                <a:latin typeface="Verdana"/>
                <a:cs typeface="Verdana"/>
              </a:rPr>
              <a:t> </a:t>
            </a:r>
            <a:r>
              <a:rPr sz="900" b="1" spc="0" dirty="0">
                <a:solidFill>
                  <a:srgbClr val="807E77"/>
                </a:solidFill>
                <a:latin typeface="Verdana"/>
                <a:cs typeface="Verdana"/>
              </a:rPr>
              <a:t>Bo</a:t>
            </a:r>
            <a:r>
              <a:rPr sz="900" b="1" spc="15" dirty="0">
                <a:solidFill>
                  <a:srgbClr val="807E77"/>
                </a:solidFill>
                <a:latin typeface="Verdana"/>
                <a:cs typeface="Verdana"/>
              </a:rPr>
              <a:t>ard</a:t>
            </a:r>
            <a:r>
              <a:rPr sz="900" b="1" dirty="0">
                <a:solidFill>
                  <a:srgbClr val="807E77"/>
                </a:solidFill>
                <a:latin typeface="Verdana"/>
                <a:cs typeface="Verdana"/>
              </a:rPr>
              <a:t>s</a:t>
            </a:r>
            <a:r>
              <a:rPr sz="900" b="1" spc="35" dirty="0">
                <a:solidFill>
                  <a:srgbClr val="807E77"/>
                </a:solidFill>
                <a:latin typeface="Verdana"/>
                <a:cs typeface="Verdana"/>
              </a:rPr>
              <a:t> </a:t>
            </a:r>
            <a:r>
              <a:rPr sz="900" b="1" spc="15" dirty="0">
                <a:solidFill>
                  <a:srgbClr val="807E77"/>
                </a:solidFill>
                <a:latin typeface="Verdana"/>
                <a:cs typeface="Verdana"/>
              </a:rPr>
              <a:t>Asso</a:t>
            </a:r>
            <a:r>
              <a:rPr sz="900" b="1" spc="5" dirty="0">
                <a:solidFill>
                  <a:srgbClr val="807E77"/>
                </a:solidFill>
                <a:latin typeface="Verdana"/>
                <a:cs typeface="Verdana"/>
              </a:rPr>
              <a:t>ciatio</a:t>
            </a:r>
            <a:r>
              <a:rPr sz="900" b="1" spc="15" dirty="0">
                <a:solidFill>
                  <a:srgbClr val="807E77"/>
                </a:solidFill>
                <a:latin typeface="Verdana"/>
                <a:cs typeface="Verdana"/>
              </a:rPr>
              <a:t>n</a:t>
            </a:r>
            <a:r>
              <a:rPr sz="900" b="1" dirty="0">
                <a:solidFill>
                  <a:srgbClr val="807E77"/>
                </a:solidFill>
                <a:latin typeface="Verdana"/>
                <a:cs typeface="Verdana"/>
              </a:rPr>
              <a:t>.</a:t>
            </a:r>
            <a:r>
              <a:rPr sz="900" b="1" spc="35" dirty="0">
                <a:solidFill>
                  <a:srgbClr val="807E77"/>
                </a:solidFill>
                <a:latin typeface="Verdana"/>
                <a:cs typeface="Verdana"/>
              </a:rPr>
              <a:t> </a:t>
            </a:r>
            <a:r>
              <a:rPr sz="900" b="1" spc="15" dirty="0">
                <a:solidFill>
                  <a:srgbClr val="807E77"/>
                </a:solidFill>
                <a:latin typeface="Verdana"/>
                <a:cs typeface="Verdana"/>
              </a:rPr>
              <a:t>(2012)</a:t>
            </a:r>
            <a:r>
              <a:rPr sz="900" b="1" dirty="0">
                <a:solidFill>
                  <a:srgbClr val="807E77"/>
                </a:solidFill>
                <a:latin typeface="Verdana"/>
                <a:cs typeface="Verdana"/>
              </a:rPr>
              <a:t>.</a:t>
            </a:r>
            <a:r>
              <a:rPr sz="900" b="1" spc="40" dirty="0">
                <a:solidFill>
                  <a:srgbClr val="807E77"/>
                </a:solidFill>
                <a:latin typeface="Verdana"/>
                <a:cs typeface="Verdana"/>
              </a:rPr>
              <a:t> </a:t>
            </a:r>
            <a:r>
              <a:rPr sz="900" b="1" u="sng" dirty="0">
                <a:solidFill>
                  <a:srgbClr val="26A9E0"/>
                </a:solidFill>
                <a:latin typeface="Verdana"/>
                <a:cs typeface="Verdana"/>
                <a:hlinkClick r:id="rId3"/>
              </a:rPr>
              <a:t>A</a:t>
            </a:r>
            <a:r>
              <a:rPr sz="900" b="1" u="sng" spc="25" dirty="0">
                <a:solidFill>
                  <a:srgbClr val="26A9E0"/>
                </a:solidFill>
                <a:latin typeface="Verdana"/>
                <a:cs typeface="Verdana"/>
                <a:hlinkClick r:id="rId3"/>
              </a:rPr>
              <a:t> </a:t>
            </a:r>
            <a:r>
              <a:rPr sz="900" b="1" u="sng" spc="15" dirty="0">
                <a:solidFill>
                  <a:srgbClr val="26A9E0"/>
                </a:solidFill>
                <a:latin typeface="Verdana"/>
                <a:cs typeface="Verdana"/>
                <a:hlinkClick r:id="rId3"/>
              </a:rPr>
              <a:t>New</a:t>
            </a:r>
            <a:r>
              <a:rPr sz="900" b="1" u="sng" spc="5" dirty="0">
                <a:solidFill>
                  <a:srgbClr val="26A9E0"/>
                </a:solidFill>
                <a:latin typeface="Verdana"/>
                <a:cs typeface="Verdana"/>
                <a:hlinkClick r:id="rId3"/>
              </a:rPr>
              <a:t> </a:t>
            </a:r>
            <a:r>
              <a:rPr sz="900" b="1" u="sng" spc="15" dirty="0">
                <a:solidFill>
                  <a:srgbClr val="26A9E0"/>
                </a:solidFill>
                <a:latin typeface="Verdana"/>
                <a:cs typeface="Verdana"/>
                <a:hlinkClick r:id="rId3"/>
              </a:rPr>
              <a:t>Approach</a:t>
            </a:r>
            <a:r>
              <a:rPr sz="900" b="1" u="sng" spc="10" dirty="0">
                <a:solidFill>
                  <a:srgbClr val="26A9E0"/>
                </a:solidFill>
                <a:latin typeface="Verdana"/>
                <a:cs typeface="Verdana"/>
                <a:hlinkClick r:id="rId3"/>
              </a:rPr>
              <a:t> </a:t>
            </a:r>
            <a:r>
              <a:rPr sz="900" b="1" u="sng" spc="5" dirty="0">
                <a:solidFill>
                  <a:srgbClr val="26A9E0"/>
                </a:solidFill>
                <a:latin typeface="Verdana"/>
                <a:cs typeface="Verdana"/>
                <a:hlinkClick r:id="rId3"/>
              </a:rPr>
              <a:t>t</a:t>
            </a:r>
            <a:r>
              <a:rPr sz="900" b="1" u="sng" spc="-10" dirty="0">
                <a:solidFill>
                  <a:srgbClr val="26A9E0"/>
                </a:solidFill>
                <a:latin typeface="Verdana"/>
                <a:cs typeface="Verdana"/>
                <a:hlinkClick r:id="rId3"/>
              </a:rPr>
              <a:t>o</a:t>
            </a:r>
            <a:r>
              <a:rPr sz="900" b="1" u="sng" spc="25" dirty="0">
                <a:solidFill>
                  <a:srgbClr val="26A9E0"/>
                </a:solidFill>
                <a:latin typeface="Verdana"/>
                <a:cs typeface="Verdana"/>
                <a:hlinkClick r:id="rId3"/>
              </a:rPr>
              <a:t> </a:t>
            </a:r>
            <a:r>
              <a:rPr sz="900" b="1" u="sng" spc="15" dirty="0">
                <a:solidFill>
                  <a:srgbClr val="26A9E0"/>
                </a:solidFill>
                <a:latin typeface="Verdana"/>
                <a:cs typeface="Verdana"/>
                <a:hlinkClick r:id="rId3"/>
              </a:rPr>
              <a:t>Techno</a:t>
            </a:r>
            <a:r>
              <a:rPr sz="900" b="1" u="sng" spc="5" dirty="0">
                <a:solidFill>
                  <a:srgbClr val="26A9E0"/>
                </a:solidFill>
                <a:latin typeface="Verdana"/>
                <a:cs typeface="Verdana"/>
                <a:hlinkClick r:id="rId3"/>
              </a:rPr>
              <a:t>lo</a:t>
            </a:r>
            <a:r>
              <a:rPr sz="900" b="1" u="sng" spc="15" dirty="0">
                <a:solidFill>
                  <a:srgbClr val="26A9E0"/>
                </a:solidFill>
                <a:latin typeface="Verdana"/>
                <a:cs typeface="Verdana"/>
                <a:hlinkClick r:id="rId3"/>
              </a:rPr>
              <a:t>gy</a:t>
            </a:r>
            <a:r>
              <a:rPr sz="900" b="1" u="sng" spc="5" dirty="0">
                <a:solidFill>
                  <a:srgbClr val="26A9E0"/>
                </a:solidFill>
                <a:latin typeface="Verdana"/>
                <a:cs typeface="Verdana"/>
                <a:hlinkClick r:id="rId3"/>
              </a:rPr>
              <a:t> Policies</a:t>
            </a:r>
            <a:endParaRPr sz="900" dirty="0">
              <a:latin typeface="Verdana"/>
              <a:cs typeface="Verdan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354320" y="2309355"/>
            <a:ext cx="3326803" cy="22072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xfrm>
            <a:off x="678180" y="7194248"/>
            <a:ext cx="2065020" cy="182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710"/>
              </a:lnSpc>
            </a:pPr>
            <a:r>
              <a:rPr dirty="0"/>
              <a:t>Co</a:t>
            </a:r>
            <a:r>
              <a:rPr spc="-10" dirty="0"/>
              <a:t>p</a:t>
            </a:r>
            <a:r>
              <a:rPr dirty="0"/>
              <a:t>yri</a:t>
            </a:r>
            <a:r>
              <a:rPr spc="-5" dirty="0"/>
              <a:t>g</a:t>
            </a:r>
            <a:r>
              <a:rPr spc="-10" dirty="0"/>
              <a:t>h</a:t>
            </a:r>
            <a:r>
              <a:rPr dirty="0"/>
              <a:t>t</a:t>
            </a:r>
            <a:r>
              <a:rPr spc="-25" dirty="0"/>
              <a:t> </a:t>
            </a:r>
            <a:r>
              <a:rPr dirty="0"/>
              <a:t>©</a:t>
            </a:r>
            <a:r>
              <a:rPr spc="-25" dirty="0"/>
              <a:t> </a:t>
            </a:r>
            <a:r>
              <a:rPr dirty="0"/>
              <a:t>2</a:t>
            </a:r>
            <a:r>
              <a:rPr spc="-15" dirty="0"/>
              <a:t>0</a:t>
            </a:r>
            <a:r>
              <a:rPr spc="-20" dirty="0"/>
              <a:t>1</a:t>
            </a:r>
            <a:r>
              <a:rPr dirty="0"/>
              <a:t>4</a:t>
            </a:r>
            <a:r>
              <a:rPr spc="-25" dirty="0"/>
              <a:t> </a:t>
            </a:r>
            <a:r>
              <a:rPr spc="-15" dirty="0"/>
              <a:t>K</a:t>
            </a:r>
            <a:r>
              <a:rPr spc="-35" dirty="0"/>
              <a:t>-</a:t>
            </a:r>
            <a:r>
              <a:rPr spc="-25" dirty="0"/>
              <a:t>1</a:t>
            </a:r>
            <a:r>
              <a:rPr dirty="0"/>
              <a:t>2</a:t>
            </a:r>
            <a:r>
              <a:rPr spc="-25" dirty="0"/>
              <a:t> </a:t>
            </a:r>
            <a:r>
              <a:rPr spc="-5" dirty="0"/>
              <a:t>Blue</a:t>
            </a:r>
            <a:r>
              <a:rPr dirty="0"/>
              <a:t>pr</a:t>
            </a:r>
            <a:r>
              <a:rPr spc="-5" dirty="0"/>
              <a:t>i</a:t>
            </a:r>
            <a:r>
              <a:rPr spc="-10" dirty="0"/>
              <a:t>n</a:t>
            </a:r>
            <a:r>
              <a:rPr dirty="0"/>
              <a:t>t.</a:t>
            </a:r>
          </a:p>
          <a:p>
            <a:pPr marL="12700">
              <a:lnSpc>
                <a:spcPts val="710"/>
              </a:lnSpc>
            </a:pPr>
            <a:r>
              <a:rPr spc="-10" dirty="0"/>
              <a:t>*</a:t>
            </a:r>
            <a:r>
              <a:rPr spc="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spc="-25" dirty="0"/>
              <a:t> </a:t>
            </a:r>
            <a:r>
              <a:rPr spc="-5" dirty="0"/>
              <a:t>na</a:t>
            </a:r>
            <a:r>
              <a:rPr dirty="0"/>
              <a:t>mes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nd</a:t>
            </a:r>
            <a:r>
              <a:rPr spc="-25" dirty="0"/>
              <a:t> </a:t>
            </a:r>
            <a:r>
              <a:rPr spc="-5" dirty="0"/>
              <a:t>bra</a:t>
            </a:r>
            <a:r>
              <a:rPr dirty="0"/>
              <a:t>n</a:t>
            </a:r>
            <a:r>
              <a:rPr spc="-5" dirty="0"/>
              <a:t>d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m</a:t>
            </a:r>
            <a:r>
              <a:rPr spc="-10" dirty="0"/>
              <a:t>a</a:t>
            </a:r>
            <a:r>
              <a:rPr dirty="0"/>
              <a:t>y</a:t>
            </a:r>
            <a:r>
              <a:rPr spc="-25" dirty="0"/>
              <a:t> </a:t>
            </a:r>
            <a:r>
              <a:rPr dirty="0"/>
              <a:t>be</a:t>
            </a:r>
            <a:r>
              <a:rPr spc="-25" dirty="0"/>
              <a:t> </a:t>
            </a:r>
            <a:r>
              <a:rPr spc="5" dirty="0"/>
              <a:t>c</a:t>
            </a:r>
            <a:r>
              <a:rPr spc="-5" dirty="0"/>
              <a:t>lai</a:t>
            </a:r>
            <a:r>
              <a:rPr dirty="0"/>
              <a:t>med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t</a:t>
            </a:r>
            <a:r>
              <a:rPr spc="-5" dirty="0"/>
              <a:t>h</a:t>
            </a:r>
            <a:r>
              <a:rPr dirty="0"/>
              <a:t>e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r</a:t>
            </a:r>
            <a:r>
              <a:rPr dirty="0"/>
              <a:t>op</a:t>
            </a:r>
            <a:r>
              <a:rPr spc="-5" dirty="0"/>
              <a:t>e</a:t>
            </a:r>
            <a:r>
              <a:rPr spc="5" dirty="0"/>
              <a:t>r</a:t>
            </a:r>
            <a:r>
              <a:rPr spc="10" dirty="0"/>
              <a:t>t</a:t>
            </a:r>
            <a:r>
              <a:rPr dirty="0"/>
              <a:t>y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f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dirty="0"/>
              <a:t>s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hlinkClick r:id="rId5"/>
              </a:rPr>
              <a:t>www.k12blueprint.com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94359"/>
            <a:ext cx="10058400" cy="5962015"/>
          </a:xfrm>
          <a:custGeom>
            <a:avLst/>
            <a:gdLst/>
            <a:ahLst/>
            <a:cxnLst/>
            <a:rect l="l" t="t" r="r" b="b"/>
            <a:pathLst>
              <a:path w="10058400" h="5962015">
                <a:moveTo>
                  <a:pt x="0" y="0"/>
                </a:moveTo>
                <a:lnTo>
                  <a:pt x="0" y="5961888"/>
                </a:lnTo>
                <a:lnTo>
                  <a:pt x="10058400" y="5961888"/>
                </a:lnTo>
                <a:lnTo>
                  <a:pt x="10058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97AD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08025">
              <a:lnSpc>
                <a:spcPts val="3754"/>
              </a:lnSpc>
            </a:pPr>
            <a:r>
              <a:rPr spc="-5" dirty="0"/>
              <a:t>Se</a:t>
            </a:r>
            <a:r>
              <a:rPr dirty="0"/>
              <a:t>t</a:t>
            </a:r>
            <a:r>
              <a:rPr spc="5" dirty="0"/>
              <a:t> </a:t>
            </a:r>
            <a:r>
              <a:rPr spc="-20" dirty="0"/>
              <a:t>technology</a:t>
            </a:r>
            <a:r>
              <a:rPr spc="-25" dirty="0"/>
              <a:t> priorities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678180" y="7194248"/>
            <a:ext cx="1988820" cy="182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710"/>
              </a:lnSpc>
            </a:pPr>
            <a:r>
              <a:rPr dirty="0"/>
              <a:t>Co</a:t>
            </a:r>
            <a:r>
              <a:rPr spc="-10" dirty="0"/>
              <a:t>p</a:t>
            </a:r>
            <a:r>
              <a:rPr dirty="0"/>
              <a:t>yri</a:t>
            </a:r>
            <a:r>
              <a:rPr spc="-5" dirty="0"/>
              <a:t>g</a:t>
            </a:r>
            <a:r>
              <a:rPr spc="-10" dirty="0"/>
              <a:t>h</a:t>
            </a:r>
            <a:r>
              <a:rPr dirty="0"/>
              <a:t>t</a:t>
            </a:r>
            <a:r>
              <a:rPr spc="-25" dirty="0"/>
              <a:t> </a:t>
            </a:r>
            <a:r>
              <a:rPr dirty="0"/>
              <a:t>©</a:t>
            </a:r>
            <a:r>
              <a:rPr spc="-25" dirty="0"/>
              <a:t> </a:t>
            </a:r>
            <a:r>
              <a:rPr dirty="0"/>
              <a:t>2</a:t>
            </a:r>
            <a:r>
              <a:rPr spc="-15" dirty="0"/>
              <a:t>0</a:t>
            </a:r>
            <a:r>
              <a:rPr spc="-20" dirty="0"/>
              <a:t>1</a:t>
            </a:r>
            <a:r>
              <a:rPr dirty="0"/>
              <a:t>4</a:t>
            </a:r>
            <a:r>
              <a:rPr spc="-25" dirty="0"/>
              <a:t> </a:t>
            </a:r>
            <a:r>
              <a:rPr spc="-15" dirty="0"/>
              <a:t>K</a:t>
            </a:r>
            <a:r>
              <a:rPr spc="-35" dirty="0"/>
              <a:t>-</a:t>
            </a:r>
            <a:r>
              <a:rPr spc="-25" dirty="0"/>
              <a:t>1</a:t>
            </a:r>
            <a:r>
              <a:rPr dirty="0"/>
              <a:t>2</a:t>
            </a:r>
            <a:r>
              <a:rPr spc="-25" dirty="0"/>
              <a:t> </a:t>
            </a:r>
            <a:r>
              <a:rPr spc="-5" dirty="0"/>
              <a:t>Blue</a:t>
            </a:r>
            <a:r>
              <a:rPr dirty="0"/>
              <a:t>pr</a:t>
            </a:r>
            <a:r>
              <a:rPr spc="-5" dirty="0"/>
              <a:t>i</a:t>
            </a:r>
            <a:r>
              <a:rPr spc="-10" dirty="0"/>
              <a:t>n</a:t>
            </a:r>
            <a:r>
              <a:rPr dirty="0"/>
              <a:t>t.</a:t>
            </a:r>
          </a:p>
          <a:p>
            <a:pPr marL="12700">
              <a:lnSpc>
                <a:spcPts val="710"/>
              </a:lnSpc>
            </a:pPr>
            <a:r>
              <a:rPr spc="-10" dirty="0"/>
              <a:t>*</a:t>
            </a:r>
            <a:r>
              <a:rPr spc="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spc="-25" dirty="0"/>
              <a:t> </a:t>
            </a:r>
            <a:r>
              <a:rPr spc="-5" dirty="0"/>
              <a:t>na</a:t>
            </a:r>
            <a:r>
              <a:rPr dirty="0"/>
              <a:t>mes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nd</a:t>
            </a:r>
            <a:r>
              <a:rPr spc="-25" dirty="0"/>
              <a:t> </a:t>
            </a:r>
            <a:r>
              <a:rPr spc="-5" dirty="0"/>
              <a:t>bra</a:t>
            </a:r>
            <a:r>
              <a:rPr dirty="0"/>
              <a:t>n</a:t>
            </a:r>
            <a:r>
              <a:rPr spc="-5" dirty="0"/>
              <a:t>d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m</a:t>
            </a:r>
            <a:r>
              <a:rPr spc="-10" dirty="0"/>
              <a:t>a</a:t>
            </a:r>
            <a:r>
              <a:rPr dirty="0"/>
              <a:t>y</a:t>
            </a:r>
            <a:r>
              <a:rPr spc="-25" dirty="0"/>
              <a:t> </a:t>
            </a:r>
            <a:r>
              <a:rPr dirty="0"/>
              <a:t>be</a:t>
            </a:r>
            <a:r>
              <a:rPr spc="-25" dirty="0"/>
              <a:t> </a:t>
            </a:r>
            <a:r>
              <a:rPr spc="5" dirty="0"/>
              <a:t>c</a:t>
            </a:r>
            <a:r>
              <a:rPr spc="-5" dirty="0"/>
              <a:t>lai</a:t>
            </a:r>
            <a:r>
              <a:rPr dirty="0"/>
              <a:t>med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t</a:t>
            </a:r>
            <a:r>
              <a:rPr spc="-5" dirty="0"/>
              <a:t>h</a:t>
            </a:r>
            <a:r>
              <a:rPr dirty="0"/>
              <a:t>e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r</a:t>
            </a:r>
            <a:r>
              <a:rPr dirty="0"/>
              <a:t>op</a:t>
            </a:r>
            <a:r>
              <a:rPr spc="-5" dirty="0"/>
              <a:t>e</a:t>
            </a:r>
            <a:r>
              <a:rPr spc="5" dirty="0"/>
              <a:t>r</a:t>
            </a:r>
            <a:r>
              <a:rPr spc="10" dirty="0"/>
              <a:t>t</a:t>
            </a:r>
            <a:r>
              <a:rPr dirty="0"/>
              <a:t>y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f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dirty="0"/>
              <a:t>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hlinkClick r:id="rId3"/>
              </a:rPr>
              <a:t>www.k12blueprint.com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333500" y="1928791"/>
            <a:ext cx="7060565" cy="33216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6065" indent="-253365">
              <a:lnSpc>
                <a:spcPct val="100000"/>
              </a:lnSpc>
              <a:buClr>
                <a:srgbClr val="443947"/>
              </a:buClr>
              <a:buFont typeface="Verdana"/>
              <a:buChar char="•"/>
              <a:tabLst>
                <a:tab pos="266700" algn="l"/>
              </a:tabLst>
            </a:pP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Emphasi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z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professiona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l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de</a:t>
            </a:r>
            <a:r>
              <a:rPr sz="1800" spc="-35" dirty="0">
                <a:solidFill>
                  <a:srgbClr val="443947"/>
                </a:solidFill>
                <a:latin typeface="Verdana"/>
                <a:cs typeface="Verdana"/>
              </a:rPr>
              <a:t>v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elopment.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2"/>
              </a:spcBef>
              <a:buClr>
                <a:srgbClr val="443947"/>
              </a:buClr>
              <a:buFont typeface="Verdana"/>
              <a:buChar char="•"/>
            </a:pPr>
            <a:endParaRPr sz="1450">
              <a:latin typeface="Times New Roman"/>
              <a:cs typeface="Times New Roman"/>
            </a:endParaRPr>
          </a:p>
          <a:p>
            <a:pPr marL="266065" indent="-253365">
              <a:lnSpc>
                <a:spcPct val="100000"/>
              </a:lnSpc>
              <a:buClr>
                <a:srgbClr val="443947"/>
              </a:buClr>
              <a:buFont typeface="Verdana"/>
              <a:buChar char="•"/>
              <a:tabLst>
                <a:tab pos="266700" algn="l"/>
              </a:tabLst>
            </a:pP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Pr</a:t>
            </a:r>
            <a:r>
              <a:rPr sz="1800" spc="-30" dirty="0">
                <a:solidFill>
                  <a:srgbClr val="443947"/>
                </a:solidFill>
                <a:latin typeface="Verdana"/>
                <a:cs typeface="Verdana"/>
              </a:rPr>
              <a:t>o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vide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equal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access for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all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students.</a:t>
            </a:r>
            <a:endParaRPr sz="1800">
              <a:latin typeface="Verdana"/>
              <a:cs typeface="Verdana"/>
            </a:endParaRPr>
          </a:p>
          <a:p>
            <a:pPr marL="266065" marR="5080" indent="-253365">
              <a:lnSpc>
                <a:spcPct val="115799"/>
              </a:lnSpc>
              <a:spcBef>
                <a:spcPts val="1345"/>
              </a:spcBef>
              <a:buClr>
                <a:srgbClr val="443947"/>
              </a:buClr>
              <a:buFont typeface="Verdana"/>
              <a:buChar char="•"/>
              <a:tabLst>
                <a:tab pos="266700" algn="l"/>
              </a:tabLst>
            </a:pP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Ensur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e</a:t>
            </a:r>
            <a:r>
              <a:rPr sz="1800" spc="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tha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t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inf</a:t>
            </a:r>
            <a:r>
              <a:rPr sz="1800" spc="-45" dirty="0">
                <a:solidFill>
                  <a:srgbClr val="443947"/>
                </a:solidFill>
                <a:latin typeface="Verdana"/>
                <a:cs typeface="Verdana"/>
              </a:rPr>
              <a:t>r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astructure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wil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l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meet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presen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t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needs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and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can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grow as necessar</a:t>
            </a:r>
            <a:r>
              <a:rPr sz="1800" spc="-175" dirty="0">
                <a:solidFill>
                  <a:srgbClr val="443947"/>
                </a:solidFill>
                <a:latin typeface="Verdana"/>
                <a:cs typeface="Verdana"/>
              </a:rPr>
              <a:t>y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.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2"/>
              </a:spcBef>
              <a:buClr>
                <a:srgbClr val="443947"/>
              </a:buClr>
              <a:buFont typeface="Verdana"/>
              <a:buChar char="•"/>
            </a:pPr>
            <a:endParaRPr sz="1450">
              <a:latin typeface="Times New Roman"/>
              <a:cs typeface="Times New Roman"/>
            </a:endParaRPr>
          </a:p>
          <a:p>
            <a:pPr marL="266065" indent="-253365">
              <a:lnSpc>
                <a:spcPct val="100000"/>
              </a:lnSpc>
              <a:buClr>
                <a:srgbClr val="443947"/>
              </a:buClr>
              <a:buFont typeface="Verdana"/>
              <a:buChar char="•"/>
              <a:tabLst>
                <a:tab pos="266700" algn="l"/>
              </a:tabLst>
            </a:pP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Communicat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e</a:t>
            </a:r>
            <a:r>
              <a:rPr sz="1800" spc="1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wit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h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parents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2"/>
              </a:spcBef>
              <a:buClr>
                <a:srgbClr val="443947"/>
              </a:buClr>
              <a:buFont typeface="Verdana"/>
              <a:buChar char="•"/>
            </a:pPr>
            <a:endParaRPr sz="1450">
              <a:latin typeface="Times New Roman"/>
              <a:cs typeface="Times New Roman"/>
            </a:endParaRPr>
          </a:p>
          <a:p>
            <a:pPr marL="266065" indent="-253365">
              <a:lnSpc>
                <a:spcPct val="100000"/>
              </a:lnSpc>
              <a:buClr>
                <a:srgbClr val="443947"/>
              </a:buClr>
              <a:buFont typeface="Verdana"/>
              <a:buChar char="•"/>
              <a:tabLst>
                <a:tab pos="266700" algn="l"/>
              </a:tabLst>
            </a:pP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Comply with state and fede</a:t>
            </a:r>
            <a:r>
              <a:rPr sz="1800" spc="-40" dirty="0">
                <a:solidFill>
                  <a:srgbClr val="443947"/>
                </a:solidFill>
                <a:latin typeface="Verdana"/>
                <a:cs typeface="Verdana"/>
              </a:rPr>
              <a:t>r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al regulations, such as CI</a:t>
            </a:r>
            <a:r>
              <a:rPr sz="1800" spc="-50" dirty="0">
                <a:solidFill>
                  <a:srgbClr val="443947"/>
                </a:solidFill>
                <a:latin typeface="Verdana"/>
                <a:cs typeface="Verdana"/>
              </a:rPr>
              <a:t>P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A.</a:t>
            </a:r>
            <a:endParaRPr sz="1800">
              <a:latin typeface="Verdana"/>
              <a:cs typeface="Verdana"/>
            </a:endParaRPr>
          </a:p>
          <a:p>
            <a:pPr marL="266065" marR="1410970" indent="-253365">
              <a:lnSpc>
                <a:spcPct val="115700"/>
              </a:lnSpc>
              <a:spcBef>
                <a:spcPts val="1350"/>
              </a:spcBef>
              <a:buClr>
                <a:srgbClr val="443947"/>
              </a:buClr>
              <a:buFont typeface="Verdana"/>
              <a:buChar char="•"/>
              <a:tabLst>
                <a:tab pos="266700" algn="l"/>
              </a:tabLst>
            </a:pP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Conduct a technology securi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y audit to identi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f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y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vulne</a:t>
            </a:r>
            <a:r>
              <a:rPr sz="1800" spc="-45" dirty="0">
                <a:solidFill>
                  <a:srgbClr val="443947"/>
                </a:solidFill>
                <a:latin typeface="Verdana"/>
                <a:cs typeface="Verdana"/>
              </a:rPr>
              <a:t>r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abilities.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94359"/>
            <a:ext cx="10058400" cy="5962015"/>
          </a:xfrm>
          <a:custGeom>
            <a:avLst/>
            <a:gdLst/>
            <a:ahLst/>
            <a:cxnLst/>
            <a:rect l="l" t="t" r="r" b="b"/>
            <a:pathLst>
              <a:path w="10058400" h="5962015">
                <a:moveTo>
                  <a:pt x="0" y="5961888"/>
                </a:moveTo>
                <a:lnTo>
                  <a:pt x="10058400" y="5961888"/>
                </a:lnTo>
                <a:lnTo>
                  <a:pt x="10058400" y="0"/>
                </a:lnTo>
                <a:lnTo>
                  <a:pt x="0" y="0"/>
                </a:lnTo>
                <a:lnTo>
                  <a:pt x="0" y="5961888"/>
                </a:lnTo>
                <a:close/>
              </a:path>
            </a:pathLst>
          </a:custGeom>
          <a:solidFill>
            <a:srgbClr val="C3BB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3515">
              <a:lnSpc>
                <a:spcPts val="3754"/>
              </a:lnSpc>
            </a:pPr>
            <a:r>
              <a:rPr spc="-25" dirty="0"/>
              <a:t>Revisi</a:t>
            </a:r>
            <a:r>
              <a:rPr spc="-15" dirty="0"/>
              <a:t>t</a:t>
            </a:r>
            <a:r>
              <a:rPr spc="10" dirty="0"/>
              <a:t> </a:t>
            </a:r>
            <a:r>
              <a:rPr spc="-5" dirty="0"/>
              <a:t>Acceptabl</a:t>
            </a:r>
            <a:r>
              <a:rPr dirty="0"/>
              <a:t>e</a:t>
            </a:r>
            <a:r>
              <a:rPr spc="15" dirty="0"/>
              <a:t> </a:t>
            </a:r>
            <a:r>
              <a:rPr dirty="0"/>
              <a:t>Use</a:t>
            </a:r>
            <a:r>
              <a:rPr spc="-5" dirty="0"/>
              <a:t> </a:t>
            </a:r>
            <a:r>
              <a:rPr spc="-20" dirty="0"/>
              <a:t>Policy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678180" y="7194248"/>
            <a:ext cx="1988820" cy="182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710"/>
              </a:lnSpc>
            </a:pPr>
            <a:r>
              <a:rPr dirty="0"/>
              <a:t>Co</a:t>
            </a:r>
            <a:r>
              <a:rPr spc="-10" dirty="0"/>
              <a:t>p</a:t>
            </a:r>
            <a:r>
              <a:rPr dirty="0"/>
              <a:t>yri</a:t>
            </a:r>
            <a:r>
              <a:rPr spc="-5" dirty="0"/>
              <a:t>g</a:t>
            </a:r>
            <a:r>
              <a:rPr spc="-10" dirty="0"/>
              <a:t>h</a:t>
            </a:r>
            <a:r>
              <a:rPr dirty="0"/>
              <a:t>t</a:t>
            </a:r>
            <a:r>
              <a:rPr spc="-25" dirty="0"/>
              <a:t> </a:t>
            </a:r>
            <a:r>
              <a:rPr dirty="0"/>
              <a:t>©</a:t>
            </a:r>
            <a:r>
              <a:rPr spc="-25" dirty="0"/>
              <a:t> </a:t>
            </a:r>
            <a:r>
              <a:rPr dirty="0"/>
              <a:t>2</a:t>
            </a:r>
            <a:r>
              <a:rPr spc="-15" dirty="0"/>
              <a:t>0</a:t>
            </a:r>
            <a:r>
              <a:rPr spc="-20" dirty="0"/>
              <a:t>1</a:t>
            </a:r>
            <a:r>
              <a:rPr dirty="0"/>
              <a:t>4</a:t>
            </a:r>
            <a:r>
              <a:rPr spc="-25" dirty="0"/>
              <a:t> </a:t>
            </a:r>
            <a:r>
              <a:rPr spc="-15" dirty="0"/>
              <a:t>K</a:t>
            </a:r>
            <a:r>
              <a:rPr spc="-35" dirty="0"/>
              <a:t>-</a:t>
            </a:r>
            <a:r>
              <a:rPr spc="-25" dirty="0"/>
              <a:t>1</a:t>
            </a:r>
            <a:r>
              <a:rPr dirty="0"/>
              <a:t>2</a:t>
            </a:r>
            <a:r>
              <a:rPr spc="-25" dirty="0"/>
              <a:t> </a:t>
            </a:r>
            <a:r>
              <a:rPr spc="-5" dirty="0"/>
              <a:t>Blue</a:t>
            </a:r>
            <a:r>
              <a:rPr dirty="0"/>
              <a:t>pr</a:t>
            </a:r>
            <a:r>
              <a:rPr spc="-5" dirty="0"/>
              <a:t>i</a:t>
            </a:r>
            <a:r>
              <a:rPr spc="-10" dirty="0"/>
              <a:t>n</a:t>
            </a:r>
            <a:r>
              <a:rPr dirty="0"/>
              <a:t>t.</a:t>
            </a:r>
          </a:p>
          <a:p>
            <a:pPr marL="12700">
              <a:lnSpc>
                <a:spcPts val="710"/>
              </a:lnSpc>
            </a:pPr>
            <a:r>
              <a:rPr spc="-10" dirty="0"/>
              <a:t>*</a:t>
            </a:r>
            <a:r>
              <a:rPr spc="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spc="-25" dirty="0"/>
              <a:t> </a:t>
            </a:r>
            <a:r>
              <a:rPr spc="-5" dirty="0"/>
              <a:t>na</a:t>
            </a:r>
            <a:r>
              <a:rPr dirty="0"/>
              <a:t>mes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nd</a:t>
            </a:r>
            <a:r>
              <a:rPr spc="-25" dirty="0"/>
              <a:t> </a:t>
            </a:r>
            <a:r>
              <a:rPr spc="-5" dirty="0"/>
              <a:t>bra</a:t>
            </a:r>
            <a:r>
              <a:rPr dirty="0"/>
              <a:t>n</a:t>
            </a:r>
            <a:r>
              <a:rPr spc="-5" dirty="0"/>
              <a:t>d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m</a:t>
            </a:r>
            <a:r>
              <a:rPr spc="-10" dirty="0"/>
              <a:t>a</a:t>
            </a:r>
            <a:r>
              <a:rPr dirty="0"/>
              <a:t>y</a:t>
            </a:r>
            <a:r>
              <a:rPr spc="-25" dirty="0"/>
              <a:t> </a:t>
            </a:r>
            <a:r>
              <a:rPr dirty="0"/>
              <a:t>be</a:t>
            </a:r>
            <a:r>
              <a:rPr spc="-25" dirty="0"/>
              <a:t> </a:t>
            </a:r>
            <a:r>
              <a:rPr spc="5" dirty="0"/>
              <a:t>c</a:t>
            </a:r>
            <a:r>
              <a:rPr spc="-5" dirty="0"/>
              <a:t>lai</a:t>
            </a:r>
            <a:r>
              <a:rPr dirty="0"/>
              <a:t>med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t</a:t>
            </a:r>
            <a:r>
              <a:rPr spc="-5" dirty="0"/>
              <a:t>h</a:t>
            </a:r>
            <a:r>
              <a:rPr dirty="0"/>
              <a:t>e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r</a:t>
            </a:r>
            <a:r>
              <a:rPr dirty="0"/>
              <a:t>op</a:t>
            </a:r>
            <a:r>
              <a:rPr spc="-5" dirty="0"/>
              <a:t>e</a:t>
            </a:r>
            <a:r>
              <a:rPr spc="5" dirty="0"/>
              <a:t>r</a:t>
            </a:r>
            <a:r>
              <a:rPr spc="10" dirty="0"/>
              <a:t>t</a:t>
            </a:r>
            <a:r>
              <a:rPr dirty="0"/>
              <a:t>y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f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dirty="0"/>
              <a:t>s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hlinkClick r:id="rId3"/>
              </a:rPr>
              <a:t>www.k12blueprint.com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326388" y="1924022"/>
            <a:ext cx="7334250" cy="3716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0800" marR="5080" algn="ctr">
              <a:lnSpc>
                <a:spcPct val="100000"/>
              </a:lnSpc>
            </a:pPr>
            <a:r>
              <a:rPr sz="2400" b="1" spc="-5" dirty="0">
                <a:solidFill>
                  <a:srgbClr val="443947"/>
                </a:solidFill>
                <a:latin typeface="Verdana"/>
                <a:cs typeface="Verdana"/>
              </a:rPr>
              <a:t>“Highl</a:t>
            </a:r>
            <a:r>
              <a:rPr sz="2400" b="1" dirty="0">
                <a:solidFill>
                  <a:srgbClr val="443947"/>
                </a:solidFill>
                <a:latin typeface="Verdana"/>
                <a:cs typeface="Verdana"/>
              </a:rPr>
              <a:t>y</a:t>
            </a:r>
            <a:r>
              <a:rPr sz="2400" b="1" spc="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2400" b="1" spc="-20" dirty="0">
                <a:solidFill>
                  <a:srgbClr val="443947"/>
                </a:solidFill>
                <a:latin typeface="Verdana"/>
                <a:cs typeface="Verdana"/>
              </a:rPr>
              <a:t>restrictive</a:t>
            </a:r>
            <a:r>
              <a:rPr sz="2400" b="1" dirty="0">
                <a:solidFill>
                  <a:srgbClr val="443947"/>
                </a:solidFill>
                <a:latin typeface="Verdana"/>
                <a:cs typeface="Verdana"/>
              </a:rPr>
              <a:t> Internet</a:t>
            </a:r>
            <a:r>
              <a:rPr sz="2400" b="1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2400" b="1" dirty="0">
                <a:solidFill>
                  <a:srgbClr val="443947"/>
                </a:solidFill>
                <a:latin typeface="Verdana"/>
                <a:cs typeface="Verdana"/>
              </a:rPr>
              <a:t>and</a:t>
            </a:r>
            <a:r>
              <a:rPr sz="2400" b="1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2400" b="1" spc="-25" dirty="0">
                <a:solidFill>
                  <a:srgbClr val="443947"/>
                </a:solidFill>
                <a:latin typeface="Verdana"/>
                <a:cs typeface="Verdana"/>
              </a:rPr>
              <a:t>mobile</a:t>
            </a:r>
            <a:r>
              <a:rPr sz="2400" b="1" spc="-20" dirty="0">
                <a:solidFill>
                  <a:srgbClr val="443947"/>
                </a:solidFill>
                <a:latin typeface="Verdana"/>
                <a:cs typeface="Verdana"/>
              </a:rPr>
              <a:t> policie</a:t>
            </a:r>
            <a:r>
              <a:rPr sz="2400" b="1" spc="-15" dirty="0">
                <a:solidFill>
                  <a:srgbClr val="443947"/>
                </a:solidFill>
                <a:latin typeface="Verdana"/>
                <a:cs typeface="Verdana"/>
              </a:rPr>
              <a:t>s</a:t>
            </a:r>
            <a:r>
              <a:rPr sz="2400" b="1" spc="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2400" b="1" dirty="0">
                <a:solidFill>
                  <a:srgbClr val="443947"/>
                </a:solidFill>
                <a:latin typeface="Verdana"/>
                <a:cs typeface="Verdana"/>
              </a:rPr>
              <a:t>in</a:t>
            </a:r>
            <a:r>
              <a:rPr sz="2400" b="1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2400" b="1" dirty="0">
                <a:solidFill>
                  <a:srgbClr val="443947"/>
                </a:solidFill>
                <a:latin typeface="Verdana"/>
                <a:cs typeface="Verdana"/>
              </a:rPr>
              <a:t>the</a:t>
            </a:r>
            <a:r>
              <a:rPr sz="2400" b="1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2400" b="1" spc="-25" dirty="0">
                <a:solidFill>
                  <a:srgbClr val="443947"/>
                </a:solidFill>
                <a:latin typeface="Verdana"/>
                <a:cs typeface="Verdana"/>
              </a:rPr>
              <a:t>schoo</a:t>
            </a:r>
            <a:r>
              <a:rPr sz="2400" b="1" spc="-10" dirty="0">
                <a:solidFill>
                  <a:srgbClr val="443947"/>
                </a:solidFill>
                <a:latin typeface="Verdana"/>
                <a:cs typeface="Verdana"/>
              </a:rPr>
              <a:t>l</a:t>
            </a:r>
            <a:r>
              <a:rPr sz="2400" b="1" spc="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2400" b="1" spc="-5" dirty="0">
                <a:solidFill>
                  <a:srgbClr val="443947"/>
                </a:solidFill>
                <a:latin typeface="Verdana"/>
                <a:cs typeface="Verdana"/>
              </a:rPr>
              <a:t>environmen</a:t>
            </a:r>
            <a:r>
              <a:rPr sz="2400" b="1" dirty="0">
                <a:solidFill>
                  <a:srgbClr val="443947"/>
                </a:solidFill>
                <a:latin typeface="Verdana"/>
                <a:cs typeface="Verdana"/>
              </a:rPr>
              <a:t>t </a:t>
            </a:r>
            <a:r>
              <a:rPr sz="2400" b="1" spc="-20" dirty="0">
                <a:solidFill>
                  <a:srgbClr val="443947"/>
                </a:solidFill>
                <a:latin typeface="Verdana"/>
                <a:cs typeface="Verdana"/>
              </a:rPr>
              <a:t>provide</a:t>
            </a:r>
            <a:r>
              <a:rPr sz="2400" b="1" spc="-15" dirty="0">
                <a:solidFill>
                  <a:srgbClr val="443947"/>
                </a:solidFill>
                <a:latin typeface="Verdana"/>
                <a:cs typeface="Verdana"/>
              </a:rPr>
              <a:t> only</a:t>
            </a:r>
            <a:r>
              <a:rPr sz="2400" b="1" spc="-1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2400" b="1" spc="-20" dirty="0">
                <a:solidFill>
                  <a:srgbClr val="443947"/>
                </a:solidFill>
                <a:latin typeface="Verdana"/>
                <a:cs typeface="Verdana"/>
              </a:rPr>
              <a:t>a</a:t>
            </a:r>
            <a:r>
              <a:rPr sz="2400" b="1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2400" b="1" spc="-5" dirty="0">
                <a:solidFill>
                  <a:srgbClr val="443947"/>
                </a:solidFill>
                <a:latin typeface="Verdana"/>
                <a:cs typeface="Verdana"/>
              </a:rPr>
              <a:t>fals</a:t>
            </a:r>
            <a:r>
              <a:rPr sz="2400" b="1" dirty="0">
                <a:solidFill>
                  <a:srgbClr val="443947"/>
                </a:solidFill>
                <a:latin typeface="Verdana"/>
                <a:cs typeface="Verdana"/>
              </a:rPr>
              <a:t>e</a:t>
            </a:r>
            <a:r>
              <a:rPr sz="2400" b="1" spc="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2400" b="1" spc="-5" dirty="0">
                <a:solidFill>
                  <a:srgbClr val="443947"/>
                </a:solidFill>
                <a:latin typeface="Verdana"/>
                <a:cs typeface="Verdana"/>
              </a:rPr>
              <a:t>sens</a:t>
            </a:r>
            <a:r>
              <a:rPr sz="2400" b="1" dirty="0">
                <a:solidFill>
                  <a:srgbClr val="443947"/>
                </a:solidFill>
                <a:latin typeface="Verdana"/>
                <a:cs typeface="Verdana"/>
              </a:rPr>
              <a:t>e </a:t>
            </a:r>
            <a:r>
              <a:rPr sz="2400" b="1" spc="-15" dirty="0">
                <a:solidFill>
                  <a:srgbClr val="443947"/>
                </a:solidFill>
                <a:latin typeface="Verdana"/>
                <a:cs typeface="Verdana"/>
              </a:rPr>
              <a:t>of</a:t>
            </a:r>
            <a:r>
              <a:rPr sz="2400" b="1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2400" b="1" spc="-20" dirty="0">
                <a:solidFill>
                  <a:srgbClr val="443947"/>
                </a:solidFill>
                <a:latin typeface="Verdana"/>
                <a:cs typeface="Verdana"/>
              </a:rPr>
              <a:t>protecting</a:t>
            </a:r>
            <a:r>
              <a:rPr sz="2400" b="1" spc="1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2400" b="1" dirty="0">
                <a:solidFill>
                  <a:srgbClr val="443947"/>
                </a:solidFill>
                <a:latin typeface="Verdana"/>
                <a:cs typeface="Verdana"/>
              </a:rPr>
              <a:t>kids.“</a:t>
            </a:r>
            <a:endParaRPr sz="2400">
              <a:latin typeface="Verdana"/>
              <a:cs typeface="Verdana"/>
            </a:endParaRPr>
          </a:p>
          <a:p>
            <a:pPr marL="266065" marR="113030" indent="-253365">
              <a:lnSpc>
                <a:spcPct val="115799"/>
              </a:lnSpc>
              <a:spcBef>
                <a:spcPts val="775"/>
              </a:spcBef>
              <a:buClr>
                <a:srgbClr val="443947"/>
              </a:buClr>
              <a:buFont typeface="Verdana"/>
              <a:buChar char="•"/>
              <a:tabLst>
                <a:tab pos="266700" algn="l"/>
              </a:tabLst>
            </a:pPr>
            <a:r>
              <a:rPr sz="1800" spc="-45" dirty="0">
                <a:solidFill>
                  <a:srgbClr val="443947"/>
                </a:solidFill>
                <a:latin typeface="Verdana"/>
                <a:cs typeface="Verdana"/>
              </a:rPr>
              <a:t>R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ecogni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z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e that mobile devices and social media are not only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pre</a:t>
            </a:r>
            <a:r>
              <a:rPr sz="1800" spc="-50" dirty="0">
                <a:solidFill>
                  <a:srgbClr val="443947"/>
                </a:solidFill>
                <a:latin typeface="Verdana"/>
                <a:cs typeface="Verdana"/>
              </a:rPr>
              <a:t>v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alent 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bu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t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h</a:t>
            </a:r>
            <a:r>
              <a:rPr sz="1800" spc="-35" dirty="0">
                <a:solidFill>
                  <a:srgbClr val="443947"/>
                </a:solidFill>
                <a:latin typeface="Verdana"/>
                <a:cs typeface="Verdana"/>
              </a:rPr>
              <a:t>av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the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potentia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l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to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engage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students.</a:t>
            </a:r>
            <a:endParaRPr sz="1800">
              <a:latin typeface="Verdana"/>
              <a:cs typeface="Verdana"/>
            </a:endParaRPr>
          </a:p>
          <a:p>
            <a:pPr marL="266065" marR="50800" indent="-253365">
              <a:lnSpc>
                <a:spcPct val="115700"/>
              </a:lnSpc>
              <a:spcBef>
                <a:spcPts val="1350"/>
              </a:spcBef>
              <a:buClr>
                <a:srgbClr val="443947"/>
              </a:buClr>
              <a:buFont typeface="Verdana"/>
              <a:buChar char="•"/>
              <a:tabLst>
                <a:tab pos="266700" algn="l"/>
              </a:tabLst>
            </a:pPr>
            <a:r>
              <a:rPr sz="1800" spc="-45" dirty="0">
                <a:solidFill>
                  <a:srgbClr val="443947"/>
                </a:solidFill>
                <a:latin typeface="Verdana"/>
                <a:cs typeface="Verdana"/>
              </a:rPr>
              <a:t>R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emember that beh</a:t>
            </a:r>
            <a:r>
              <a:rPr sz="1800" spc="-25" dirty="0">
                <a:solidFill>
                  <a:srgbClr val="443947"/>
                </a:solidFill>
                <a:latin typeface="Verdana"/>
                <a:cs typeface="Verdana"/>
              </a:rPr>
              <a:t>a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viors such as cyberbullying, co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p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yright infringement, and plagiarism, are addressed in other policies and need not be addressed in 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A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UPs.</a:t>
            </a:r>
            <a:endParaRPr sz="1800">
              <a:latin typeface="Verdana"/>
              <a:cs typeface="Verdana"/>
            </a:endParaRPr>
          </a:p>
          <a:p>
            <a:pPr marL="266065" marR="21590" indent="-253365">
              <a:lnSpc>
                <a:spcPct val="115700"/>
              </a:lnSpc>
              <a:spcBef>
                <a:spcPts val="1350"/>
              </a:spcBef>
              <a:buClr>
                <a:srgbClr val="443947"/>
              </a:buClr>
              <a:buFont typeface="Verdana"/>
              <a:buChar char="•"/>
              <a:tabLst>
                <a:tab pos="266700" algn="l"/>
              </a:tabLst>
            </a:pPr>
            <a:r>
              <a:rPr sz="1800" spc="-195" dirty="0">
                <a:solidFill>
                  <a:srgbClr val="443947"/>
                </a:solidFill>
                <a:latin typeface="Verdana"/>
                <a:cs typeface="Verdana"/>
              </a:rPr>
              <a:t>T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each students skills for safe and appropriate technology use 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insid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e</a:t>
            </a:r>
            <a:r>
              <a:rPr sz="1800" spc="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and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outside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the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school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e</a:t>
            </a:r>
            <a:r>
              <a:rPr sz="1800" spc="-40" dirty="0">
                <a:solidFill>
                  <a:srgbClr val="443947"/>
                </a:solidFill>
                <a:latin typeface="Verdana"/>
                <a:cs typeface="Verdana"/>
              </a:rPr>
              <a:t>n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vironment.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37563" y="6723845"/>
            <a:ext cx="624586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b="1" spc="0" dirty="0">
                <a:solidFill>
                  <a:srgbClr val="807E77"/>
                </a:solidFill>
                <a:latin typeface="Verdana"/>
                <a:cs typeface="Verdana"/>
              </a:rPr>
              <a:t>So</a:t>
            </a:r>
            <a:r>
              <a:rPr sz="900" b="1" spc="15" dirty="0">
                <a:solidFill>
                  <a:srgbClr val="807E77"/>
                </a:solidFill>
                <a:latin typeface="Verdana"/>
                <a:cs typeface="Verdana"/>
              </a:rPr>
              <a:t>urce</a:t>
            </a:r>
            <a:r>
              <a:rPr sz="900" b="1" dirty="0">
                <a:solidFill>
                  <a:srgbClr val="807E77"/>
                </a:solidFill>
                <a:latin typeface="Verdana"/>
                <a:cs typeface="Verdana"/>
              </a:rPr>
              <a:t>:</a:t>
            </a:r>
            <a:r>
              <a:rPr sz="900" b="1" spc="35" dirty="0">
                <a:solidFill>
                  <a:srgbClr val="807E77"/>
                </a:solidFill>
                <a:latin typeface="Verdana"/>
                <a:cs typeface="Verdana"/>
              </a:rPr>
              <a:t> </a:t>
            </a:r>
            <a:r>
              <a:rPr sz="900" b="1" spc="5" dirty="0">
                <a:solidFill>
                  <a:srgbClr val="807E77"/>
                </a:solidFill>
                <a:latin typeface="Verdana"/>
                <a:cs typeface="Verdana"/>
              </a:rPr>
              <a:t>Califo</a:t>
            </a:r>
            <a:r>
              <a:rPr sz="900" b="1" spc="15" dirty="0">
                <a:solidFill>
                  <a:srgbClr val="807E77"/>
                </a:solidFill>
                <a:latin typeface="Verdana"/>
                <a:cs typeface="Verdana"/>
              </a:rPr>
              <a:t>rni</a:t>
            </a:r>
            <a:r>
              <a:rPr sz="900" b="1" dirty="0">
                <a:solidFill>
                  <a:srgbClr val="807E77"/>
                </a:solidFill>
                <a:latin typeface="Verdana"/>
                <a:cs typeface="Verdana"/>
              </a:rPr>
              <a:t>a</a:t>
            </a:r>
            <a:r>
              <a:rPr sz="900" b="1" spc="35" dirty="0">
                <a:solidFill>
                  <a:srgbClr val="807E77"/>
                </a:solidFill>
                <a:latin typeface="Verdana"/>
                <a:cs typeface="Verdana"/>
              </a:rPr>
              <a:t> </a:t>
            </a:r>
            <a:r>
              <a:rPr sz="900" b="1" spc="15" dirty="0">
                <a:solidFill>
                  <a:srgbClr val="807E77"/>
                </a:solidFill>
                <a:latin typeface="Verdana"/>
                <a:cs typeface="Verdana"/>
              </a:rPr>
              <a:t>Scho</a:t>
            </a:r>
            <a:r>
              <a:rPr sz="900" b="1" spc="0" dirty="0">
                <a:solidFill>
                  <a:srgbClr val="807E77"/>
                </a:solidFill>
                <a:latin typeface="Verdana"/>
                <a:cs typeface="Verdana"/>
              </a:rPr>
              <a:t>o</a:t>
            </a:r>
            <a:r>
              <a:rPr sz="900" b="1" spc="-5" dirty="0">
                <a:solidFill>
                  <a:srgbClr val="807E77"/>
                </a:solidFill>
                <a:latin typeface="Verdana"/>
                <a:cs typeface="Verdana"/>
              </a:rPr>
              <a:t>l</a:t>
            </a:r>
            <a:r>
              <a:rPr sz="900" b="1" spc="35" dirty="0">
                <a:solidFill>
                  <a:srgbClr val="807E77"/>
                </a:solidFill>
                <a:latin typeface="Verdana"/>
                <a:cs typeface="Verdana"/>
              </a:rPr>
              <a:t> </a:t>
            </a:r>
            <a:r>
              <a:rPr sz="900" b="1" spc="0" dirty="0">
                <a:solidFill>
                  <a:srgbClr val="807E77"/>
                </a:solidFill>
                <a:latin typeface="Verdana"/>
                <a:cs typeface="Verdana"/>
              </a:rPr>
              <a:t>Bo</a:t>
            </a:r>
            <a:r>
              <a:rPr sz="900" b="1" spc="15" dirty="0">
                <a:solidFill>
                  <a:srgbClr val="807E77"/>
                </a:solidFill>
                <a:latin typeface="Verdana"/>
                <a:cs typeface="Verdana"/>
              </a:rPr>
              <a:t>ard</a:t>
            </a:r>
            <a:r>
              <a:rPr sz="900" b="1" dirty="0">
                <a:solidFill>
                  <a:srgbClr val="807E77"/>
                </a:solidFill>
                <a:latin typeface="Verdana"/>
                <a:cs typeface="Verdana"/>
              </a:rPr>
              <a:t>s</a:t>
            </a:r>
            <a:r>
              <a:rPr sz="900" b="1" spc="35" dirty="0">
                <a:solidFill>
                  <a:srgbClr val="807E77"/>
                </a:solidFill>
                <a:latin typeface="Verdana"/>
                <a:cs typeface="Verdana"/>
              </a:rPr>
              <a:t> </a:t>
            </a:r>
            <a:r>
              <a:rPr sz="900" b="1" spc="15" dirty="0">
                <a:solidFill>
                  <a:srgbClr val="807E77"/>
                </a:solidFill>
                <a:latin typeface="Verdana"/>
                <a:cs typeface="Verdana"/>
              </a:rPr>
              <a:t>Asso</a:t>
            </a:r>
            <a:r>
              <a:rPr sz="900" b="1" spc="5" dirty="0">
                <a:solidFill>
                  <a:srgbClr val="807E77"/>
                </a:solidFill>
                <a:latin typeface="Verdana"/>
                <a:cs typeface="Verdana"/>
              </a:rPr>
              <a:t>ciatio</a:t>
            </a:r>
            <a:r>
              <a:rPr sz="900" b="1" spc="15" dirty="0">
                <a:solidFill>
                  <a:srgbClr val="807E77"/>
                </a:solidFill>
                <a:latin typeface="Verdana"/>
                <a:cs typeface="Verdana"/>
              </a:rPr>
              <a:t>n</a:t>
            </a:r>
            <a:r>
              <a:rPr sz="900" b="1" dirty="0">
                <a:solidFill>
                  <a:srgbClr val="807E77"/>
                </a:solidFill>
                <a:latin typeface="Verdana"/>
                <a:cs typeface="Verdana"/>
              </a:rPr>
              <a:t>.</a:t>
            </a:r>
            <a:r>
              <a:rPr sz="900" b="1" spc="35" dirty="0">
                <a:solidFill>
                  <a:srgbClr val="807E77"/>
                </a:solidFill>
                <a:latin typeface="Verdana"/>
                <a:cs typeface="Verdana"/>
              </a:rPr>
              <a:t> </a:t>
            </a:r>
            <a:r>
              <a:rPr sz="900" b="1" spc="15" dirty="0">
                <a:solidFill>
                  <a:srgbClr val="807E77"/>
                </a:solidFill>
                <a:latin typeface="Verdana"/>
                <a:cs typeface="Verdana"/>
              </a:rPr>
              <a:t>(2012)</a:t>
            </a:r>
            <a:r>
              <a:rPr sz="900" b="1" dirty="0">
                <a:solidFill>
                  <a:srgbClr val="807E77"/>
                </a:solidFill>
                <a:latin typeface="Verdana"/>
                <a:cs typeface="Verdana"/>
              </a:rPr>
              <a:t>.</a:t>
            </a:r>
            <a:r>
              <a:rPr sz="900" b="1" spc="40" dirty="0">
                <a:solidFill>
                  <a:srgbClr val="807E77"/>
                </a:solidFill>
                <a:latin typeface="Verdana"/>
                <a:cs typeface="Verdana"/>
              </a:rPr>
              <a:t> </a:t>
            </a:r>
            <a:r>
              <a:rPr sz="900" b="1" u="sng" dirty="0">
                <a:solidFill>
                  <a:srgbClr val="26A9E0"/>
                </a:solidFill>
                <a:latin typeface="Verdana"/>
                <a:cs typeface="Verdana"/>
                <a:hlinkClick r:id="rId4"/>
              </a:rPr>
              <a:t>A</a:t>
            </a:r>
            <a:r>
              <a:rPr sz="900" b="1" u="sng" spc="25" dirty="0">
                <a:solidFill>
                  <a:srgbClr val="26A9E0"/>
                </a:solidFill>
                <a:latin typeface="Verdana"/>
                <a:cs typeface="Verdana"/>
                <a:hlinkClick r:id="rId4"/>
              </a:rPr>
              <a:t> </a:t>
            </a:r>
            <a:r>
              <a:rPr sz="900" b="1" u="sng" spc="15" dirty="0">
                <a:solidFill>
                  <a:srgbClr val="26A9E0"/>
                </a:solidFill>
                <a:latin typeface="Verdana"/>
                <a:cs typeface="Verdana"/>
                <a:hlinkClick r:id="rId4"/>
              </a:rPr>
              <a:t>New</a:t>
            </a:r>
            <a:r>
              <a:rPr sz="900" b="1" u="sng" spc="5" dirty="0">
                <a:solidFill>
                  <a:srgbClr val="26A9E0"/>
                </a:solidFill>
                <a:latin typeface="Verdana"/>
                <a:cs typeface="Verdana"/>
                <a:hlinkClick r:id="rId4"/>
              </a:rPr>
              <a:t> </a:t>
            </a:r>
            <a:r>
              <a:rPr sz="900" b="1" u="sng" spc="15" dirty="0">
                <a:solidFill>
                  <a:srgbClr val="26A9E0"/>
                </a:solidFill>
                <a:latin typeface="Verdana"/>
                <a:cs typeface="Verdana"/>
                <a:hlinkClick r:id="rId4"/>
              </a:rPr>
              <a:t>Approach</a:t>
            </a:r>
            <a:r>
              <a:rPr sz="900" b="1" u="sng" spc="10" dirty="0">
                <a:solidFill>
                  <a:srgbClr val="26A9E0"/>
                </a:solidFill>
                <a:latin typeface="Verdana"/>
                <a:cs typeface="Verdana"/>
                <a:hlinkClick r:id="rId4"/>
              </a:rPr>
              <a:t> </a:t>
            </a:r>
            <a:r>
              <a:rPr sz="900" b="1" u="sng" spc="5" dirty="0">
                <a:solidFill>
                  <a:srgbClr val="26A9E0"/>
                </a:solidFill>
                <a:latin typeface="Verdana"/>
                <a:cs typeface="Verdana"/>
                <a:hlinkClick r:id="rId4"/>
              </a:rPr>
              <a:t>t</a:t>
            </a:r>
            <a:r>
              <a:rPr sz="900" b="1" u="sng" spc="-10" dirty="0">
                <a:solidFill>
                  <a:srgbClr val="26A9E0"/>
                </a:solidFill>
                <a:latin typeface="Verdana"/>
                <a:cs typeface="Verdana"/>
                <a:hlinkClick r:id="rId4"/>
              </a:rPr>
              <a:t>o</a:t>
            </a:r>
            <a:r>
              <a:rPr sz="900" b="1" u="sng" spc="25" dirty="0">
                <a:solidFill>
                  <a:srgbClr val="26A9E0"/>
                </a:solidFill>
                <a:latin typeface="Verdana"/>
                <a:cs typeface="Verdana"/>
                <a:hlinkClick r:id="rId4"/>
              </a:rPr>
              <a:t> </a:t>
            </a:r>
            <a:r>
              <a:rPr sz="900" b="1" u="sng" spc="15" dirty="0">
                <a:solidFill>
                  <a:srgbClr val="26A9E0"/>
                </a:solidFill>
                <a:latin typeface="Verdana"/>
                <a:cs typeface="Verdana"/>
                <a:hlinkClick r:id="rId4"/>
              </a:rPr>
              <a:t>Techno</a:t>
            </a:r>
            <a:r>
              <a:rPr sz="900" b="1" u="sng" spc="5" dirty="0">
                <a:solidFill>
                  <a:srgbClr val="26A9E0"/>
                </a:solidFill>
                <a:latin typeface="Verdana"/>
                <a:cs typeface="Verdana"/>
                <a:hlinkClick r:id="rId4"/>
              </a:rPr>
              <a:t>lo</a:t>
            </a:r>
            <a:r>
              <a:rPr sz="900" b="1" u="sng" spc="15" dirty="0">
                <a:solidFill>
                  <a:srgbClr val="26A9E0"/>
                </a:solidFill>
                <a:latin typeface="Verdana"/>
                <a:cs typeface="Verdana"/>
                <a:hlinkClick r:id="rId4"/>
              </a:rPr>
              <a:t>gy</a:t>
            </a:r>
            <a:r>
              <a:rPr sz="900" b="1" u="sng" spc="5" dirty="0">
                <a:solidFill>
                  <a:srgbClr val="26A9E0"/>
                </a:solidFill>
                <a:latin typeface="Verdana"/>
                <a:cs typeface="Verdana"/>
                <a:hlinkClick r:id="rId4"/>
              </a:rPr>
              <a:t> Policies</a:t>
            </a:r>
            <a:endParaRPr sz="900" dirty="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94359"/>
            <a:ext cx="10058400" cy="5962015"/>
          </a:xfrm>
          <a:custGeom>
            <a:avLst/>
            <a:gdLst/>
            <a:ahLst/>
            <a:cxnLst/>
            <a:rect l="l" t="t" r="r" b="b"/>
            <a:pathLst>
              <a:path w="10058400" h="5962015">
                <a:moveTo>
                  <a:pt x="0" y="0"/>
                </a:moveTo>
                <a:lnTo>
                  <a:pt x="0" y="5961888"/>
                </a:lnTo>
                <a:lnTo>
                  <a:pt x="10058400" y="5961888"/>
                </a:lnTo>
                <a:lnTo>
                  <a:pt x="10058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97AD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3875">
              <a:lnSpc>
                <a:spcPts val="3754"/>
              </a:lnSpc>
            </a:pPr>
            <a:r>
              <a:rPr spc="-5" dirty="0"/>
              <a:t>Reference</a:t>
            </a:r>
            <a:r>
              <a:rPr dirty="0"/>
              <a:t>s</a:t>
            </a:r>
            <a:r>
              <a:rPr spc="5" dirty="0"/>
              <a:t> </a:t>
            </a:r>
            <a:r>
              <a:rPr dirty="0"/>
              <a:t>and</a:t>
            </a:r>
            <a:r>
              <a:rPr spc="-5" dirty="0"/>
              <a:t> Resources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678180" y="7194248"/>
            <a:ext cx="2217420" cy="182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710"/>
              </a:lnSpc>
            </a:pPr>
            <a:r>
              <a:rPr dirty="0"/>
              <a:t>Co</a:t>
            </a:r>
            <a:r>
              <a:rPr spc="-10" dirty="0"/>
              <a:t>p</a:t>
            </a:r>
            <a:r>
              <a:rPr dirty="0"/>
              <a:t>yri</a:t>
            </a:r>
            <a:r>
              <a:rPr spc="-5" dirty="0"/>
              <a:t>g</a:t>
            </a:r>
            <a:r>
              <a:rPr spc="-10" dirty="0"/>
              <a:t>h</a:t>
            </a:r>
            <a:r>
              <a:rPr dirty="0"/>
              <a:t>t</a:t>
            </a:r>
            <a:r>
              <a:rPr spc="-25" dirty="0"/>
              <a:t> </a:t>
            </a:r>
            <a:r>
              <a:rPr dirty="0"/>
              <a:t>©</a:t>
            </a:r>
            <a:r>
              <a:rPr spc="-25" dirty="0"/>
              <a:t> </a:t>
            </a:r>
            <a:r>
              <a:rPr dirty="0"/>
              <a:t>2</a:t>
            </a:r>
            <a:r>
              <a:rPr spc="-15" dirty="0"/>
              <a:t>0</a:t>
            </a:r>
            <a:r>
              <a:rPr spc="-20" dirty="0"/>
              <a:t>1</a:t>
            </a:r>
            <a:r>
              <a:rPr dirty="0"/>
              <a:t>4</a:t>
            </a:r>
            <a:r>
              <a:rPr spc="-25" dirty="0"/>
              <a:t> </a:t>
            </a:r>
            <a:r>
              <a:rPr spc="-15" dirty="0"/>
              <a:t>K</a:t>
            </a:r>
            <a:r>
              <a:rPr spc="-35" dirty="0"/>
              <a:t>-</a:t>
            </a:r>
            <a:r>
              <a:rPr spc="-25" dirty="0"/>
              <a:t>1</a:t>
            </a:r>
            <a:r>
              <a:rPr dirty="0"/>
              <a:t>2</a:t>
            </a:r>
            <a:r>
              <a:rPr spc="-25" dirty="0"/>
              <a:t> </a:t>
            </a:r>
            <a:r>
              <a:rPr spc="-5" dirty="0"/>
              <a:t>Blue</a:t>
            </a:r>
            <a:r>
              <a:rPr dirty="0"/>
              <a:t>pr</a:t>
            </a:r>
            <a:r>
              <a:rPr spc="-5" dirty="0"/>
              <a:t>i</a:t>
            </a:r>
            <a:r>
              <a:rPr spc="-10" dirty="0"/>
              <a:t>n</a:t>
            </a:r>
            <a:r>
              <a:rPr dirty="0"/>
              <a:t>t.</a:t>
            </a:r>
          </a:p>
          <a:p>
            <a:pPr marL="12700">
              <a:lnSpc>
                <a:spcPts val="710"/>
              </a:lnSpc>
            </a:pPr>
            <a:r>
              <a:rPr spc="-10" dirty="0"/>
              <a:t>*</a:t>
            </a:r>
            <a:r>
              <a:rPr spc="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spc="-25" dirty="0"/>
              <a:t> </a:t>
            </a:r>
            <a:r>
              <a:rPr spc="-5" dirty="0"/>
              <a:t>na</a:t>
            </a:r>
            <a:r>
              <a:rPr dirty="0"/>
              <a:t>mes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nd</a:t>
            </a:r>
            <a:r>
              <a:rPr spc="-25" dirty="0"/>
              <a:t> </a:t>
            </a:r>
            <a:r>
              <a:rPr spc="-5" dirty="0"/>
              <a:t>bra</a:t>
            </a:r>
            <a:r>
              <a:rPr dirty="0"/>
              <a:t>n</a:t>
            </a:r>
            <a:r>
              <a:rPr spc="-5" dirty="0"/>
              <a:t>d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m</a:t>
            </a:r>
            <a:r>
              <a:rPr spc="-10" dirty="0"/>
              <a:t>a</a:t>
            </a:r>
            <a:r>
              <a:rPr dirty="0"/>
              <a:t>y</a:t>
            </a:r>
            <a:r>
              <a:rPr spc="-25" dirty="0"/>
              <a:t> </a:t>
            </a:r>
            <a:r>
              <a:rPr dirty="0"/>
              <a:t>be</a:t>
            </a:r>
            <a:r>
              <a:rPr spc="-25" dirty="0"/>
              <a:t> </a:t>
            </a:r>
            <a:r>
              <a:rPr spc="5" dirty="0"/>
              <a:t>c</a:t>
            </a:r>
            <a:r>
              <a:rPr spc="-5" dirty="0"/>
              <a:t>lai</a:t>
            </a:r>
            <a:r>
              <a:rPr dirty="0"/>
              <a:t>med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t</a:t>
            </a:r>
            <a:r>
              <a:rPr spc="-5" dirty="0"/>
              <a:t>h</a:t>
            </a:r>
            <a:r>
              <a:rPr dirty="0"/>
              <a:t>e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r</a:t>
            </a:r>
            <a:r>
              <a:rPr dirty="0"/>
              <a:t>op</a:t>
            </a:r>
            <a:r>
              <a:rPr spc="-5" dirty="0"/>
              <a:t>e</a:t>
            </a:r>
            <a:r>
              <a:rPr spc="5" dirty="0"/>
              <a:t>r</a:t>
            </a:r>
            <a:r>
              <a:rPr spc="10" dirty="0"/>
              <a:t>t</a:t>
            </a:r>
            <a:r>
              <a:rPr dirty="0"/>
              <a:t>y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f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dirty="0"/>
              <a:t>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hlinkClick r:id="rId3"/>
              </a:rPr>
              <a:t>www.k12blueprint.com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657225" y="1928791"/>
            <a:ext cx="8743950" cy="42279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15340" indent="-253365">
              <a:lnSpc>
                <a:spcPct val="100000"/>
              </a:lnSpc>
              <a:buClr>
                <a:srgbClr val="443947"/>
              </a:buClr>
              <a:buFont typeface="Verdana"/>
              <a:buChar char="•"/>
              <a:tabLst>
                <a:tab pos="815975" algn="l"/>
              </a:tabLst>
            </a:pPr>
            <a:r>
              <a:rPr u="sng" dirty="0">
                <a:hlinkClick r:id="rId4"/>
              </a:rPr>
              <a:t>Brush</a:t>
            </a:r>
            <a:r>
              <a:rPr u="sng" spc="180" dirty="0">
                <a:latin typeface="Times New Roman"/>
                <a:cs typeface="Times New Roman"/>
                <a:hlinkClick r:id="rId4"/>
              </a:rPr>
              <a:t> </a:t>
            </a:r>
            <a:r>
              <a:rPr u="sng" dirty="0">
                <a:hlinkClick r:id="rId4"/>
              </a:rPr>
              <a:t>Up</a:t>
            </a:r>
            <a:r>
              <a:rPr u="sng" dirty="0">
                <a:latin typeface="Times New Roman"/>
                <a:cs typeface="Times New Roman"/>
                <a:hlinkClick r:id="rId4"/>
              </a:rPr>
              <a:t> </a:t>
            </a:r>
            <a:r>
              <a:rPr u="sng" spc="-270" dirty="0">
                <a:latin typeface="Times New Roman"/>
                <a:cs typeface="Times New Roman"/>
                <a:hlinkClick r:id="rId4"/>
              </a:rPr>
              <a:t> </a:t>
            </a:r>
            <a:r>
              <a:rPr u="sng" spc="-120" dirty="0">
                <a:hlinkClick r:id="rId4"/>
              </a:rPr>
              <a:t>Y</a:t>
            </a:r>
            <a:r>
              <a:rPr u="sng" dirty="0">
                <a:hlinkClick r:id="rId4"/>
              </a:rPr>
              <a:t>our</a:t>
            </a:r>
            <a:r>
              <a:rPr u="sng" spc="180" dirty="0">
                <a:latin typeface="Times New Roman"/>
                <a:cs typeface="Times New Roman"/>
                <a:hlinkClick r:id="rId4"/>
              </a:rPr>
              <a:t> </a:t>
            </a:r>
            <a:r>
              <a:rPr u="sng" spc="-15" dirty="0">
                <a:hlinkClick r:id="rId4"/>
              </a:rPr>
              <a:t>A</a:t>
            </a:r>
            <a:r>
              <a:rPr u="sng" dirty="0">
                <a:hlinkClick r:id="rId4"/>
              </a:rPr>
              <a:t>U</a:t>
            </a:r>
            <a:r>
              <a:rPr u="sng" spc="-265" dirty="0">
                <a:hlinkClick r:id="rId4"/>
              </a:rPr>
              <a:t>P</a:t>
            </a:r>
            <a:r>
              <a:rPr dirty="0"/>
              <a:t>. </a:t>
            </a:r>
            <a:r>
              <a:rPr spc="-195" dirty="0"/>
              <a:t>T</a:t>
            </a:r>
            <a:r>
              <a:rPr dirty="0"/>
              <a:t>echnology and Learning.</a:t>
            </a:r>
          </a:p>
          <a:p>
            <a:pPr marL="815340" marR="358140" indent="-253365">
              <a:lnSpc>
                <a:spcPct val="115799"/>
              </a:lnSpc>
              <a:spcBef>
                <a:spcPts val="1345"/>
              </a:spcBef>
              <a:buClr>
                <a:srgbClr val="443947"/>
              </a:buClr>
              <a:buFont typeface="Verdana"/>
              <a:buChar char="•"/>
              <a:tabLst>
                <a:tab pos="815975" algn="l"/>
              </a:tabLst>
            </a:pPr>
            <a:r>
              <a:rPr lang="en-US" u="sng" spc="-15" dirty="0" smtClean="0">
                <a:hlinkClick r:id="rId5"/>
              </a:rPr>
              <a:t>Mo</a:t>
            </a:r>
            <a:r>
              <a:rPr u="sng" dirty="0" smtClean="0">
                <a:hlinkClick r:id="rId5"/>
              </a:rPr>
              <a:t>ving</a:t>
            </a:r>
            <a:r>
              <a:rPr u="sng" spc="180" dirty="0" smtClean="0">
                <a:latin typeface="Times New Roman"/>
                <a:cs typeface="Times New Roman"/>
                <a:hlinkClick r:id="rId5"/>
              </a:rPr>
              <a:t> </a:t>
            </a:r>
            <a:r>
              <a:rPr u="sng" dirty="0">
                <a:hlinkClick r:id="rId5"/>
              </a:rPr>
              <a:t>From</a:t>
            </a:r>
            <a:r>
              <a:rPr u="sng" dirty="0">
                <a:latin typeface="Times New Roman"/>
                <a:cs typeface="Times New Roman"/>
                <a:hlinkClick r:id="rId5"/>
              </a:rPr>
              <a:t> </a:t>
            </a:r>
            <a:r>
              <a:rPr u="sng" spc="-270" dirty="0">
                <a:latin typeface="Times New Roman"/>
                <a:cs typeface="Times New Roman"/>
                <a:hlinkClick r:id="rId5"/>
              </a:rPr>
              <a:t> </a:t>
            </a:r>
            <a:r>
              <a:rPr u="sng" spc="-95" dirty="0">
                <a:hlinkClick r:id="rId5"/>
              </a:rPr>
              <a:t>‘</a:t>
            </a:r>
            <a:r>
              <a:rPr u="sng" dirty="0">
                <a:hlinkClick r:id="rId5"/>
              </a:rPr>
              <a:t>Acceptable’</a:t>
            </a:r>
            <a:r>
              <a:rPr u="sng" spc="180" dirty="0">
                <a:latin typeface="Times New Roman"/>
                <a:cs typeface="Times New Roman"/>
                <a:hlinkClick r:id="rId5"/>
              </a:rPr>
              <a:t> </a:t>
            </a:r>
            <a:r>
              <a:rPr u="sng" dirty="0">
                <a:hlinkClick r:id="rId5"/>
              </a:rPr>
              <a:t>to</a:t>
            </a:r>
            <a:r>
              <a:rPr u="sng" spc="180" dirty="0">
                <a:latin typeface="Times New Roman"/>
                <a:cs typeface="Times New Roman"/>
                <a:hlinkClick r:id="rId5"/>
              </a:rPr>
              <a:t> </a:t>
            </a:r>
            <a:r>
              <a:rPr u="sng" dirty="0">
                <a:hlinkClick r:id="rId5"/>
              </a:rPr>
              <a:t>‘</a:t>
            </a:r>
            <a:r>
              <a:rPr u="sng" spc="-50" dirty="0">
                <a:hlinkClick r:id="rId5"/>
              </a:rPr>
              <a:t>R</a:t>
            </a:r>
            <a:r>
              <a:rPr u="sng" dirty="0">
                <a:hlinkClick r:id="rId5"/>
              </a:rPr>
              <a:t>esponsible’</a:t>
            </a:r>
            <a:r>
              <a:rPr u="sng" spc="180" dirty="0">
                <a:latin typeface="Times New Roman"/>
                <a:cs typeface="Times New Roman"/>
                <a:hlinkClick r:id="rId5"/>
              </a:rPr>
              <a:t> </a:t>
            </a:r>
            <a:r>
              <a:rPr u="sng" dirty="0">
                <a:hlinkClick r:id="rId5"/>
              </a:rPr>
              <a:t>Use</a:t>
            </a:r>
            <a:r>
              <a:rPr u="sng" spc="180" dirty="0">
                <a:latin typeface="Times New Roman"/>
                <a:cs typeface="Times New Roman"/>
                <a:hlinkClick r:id="rId5"/>
              </a:rPr>
              <a:t> </a:t>
            </a:r>
            <a:r>
              <a:rPr u="sng" dirty="0">
                <a:hlinkClick r:id="rId5"/>
              </a:rPr>
              <a:t>in</a:t>
            </a:r>
            <a:r>
              <a:rPr u="sng" spc="180" dirty="0">
                <a:latin typeface="Times New Roman"/>
                <a:cs typeface="Times New Roman"/>
                <a:hlinkClick r:id="rId5"/>
              </a:rPr>
              <a:t> </a:t>
            </a:r>
            <a:r>
              <a:rPr u="sng" dirty="0">
                <a:hlinkClick r:id="rId5"/>
              </a:rPr>
              <a:t>a</a:t>
            </a:r>
            <a:r>
              <a:rPr u="sng" spc="180" dirty="0">
                <a:latin typeface="Times New Roman"/>
                <a:cs typeface="Times New Roman"/>
                <a:hlinkClick r:id="rId5"/>
              </a:rPr>
              <a:t> </a:t>
            </a:r>
            <a:r>
              <a:rPr u="sng" spc="-95" dirty="0">
                <a:hlinkClick r:id="rId5"/>
              </a:rPr>
              <a:t>W</a:t>
            </a:r>
            <a:r>
              <a:rPr u="sng" dirty="0">
                <a:hlinkClick r:id="rId5"/>
              </a:rPr>
              <a:t>eb</a:t>
            </a:r>
            <a:r>
              <a:rPr u="sng" dirty="0">
                <a:latin typeface="Times New Roman"/>
                <a:cs typeface="Times New Roman"/>
                <a:hlinkClick r:id="rId5"/>
              </a:rPr>
              <a:t> </a:t>
            </a:r>
            <a:r>
              <a:rPr u="sng" spc="-270" dirty="0">
                <a:latin typeface="Times New Roman"/>
                <a:cs typeface="Times New Roman"/>
                <a:hlinkClick r:id="rId5"/>
              </a:rPr>
              <a:t> </a:t>
            </a:r>
            <a:r>
              <a:rPr u="sng" dirty="0">
                <a:hlinkClick r:id="rId5"/>
              </a:rPr>
              <a:t>2.0</a:t>
            </a:r>
            <a:r>
              <a:rPr u="sng" spc="180" dirty="0">
                <a:latin typeface="Times New Roman"/>
                <a:cs typeface="Times New Roman"/>
                <a:hlinkClick r:id="rId5"/>
              </a:rPr>
              <a:t> </a:t>
            </a:r>
            <a:r>
              <a:rPr u="sng" spc="-95" dirty="0">
                <a:hlinkClick r:id="rId5"/>
              </a:rPr>
              <a:t>W</a:t>
            </a:r>
            <a:r>
              <a:rPr u="sng" dirty="0">
                <a:hlinkClick r:id="rId5"/>
              </a:rPr>
              <a:t>orld</a:t>
            </a:r>
            <a:r>
              <a:rPr dirty="0">
                <a:hlinkClick r:id="rId5"/>
              </a:rPr>
              <a:t> </a:t>
            </a:r>
            <a:r>
              <a:rPr dirty="0"/>
              <a:t>Education </a:t>
            </a:r>
            <a:r>
              <a:rPr spc="-90" dirty="0"/>
              <a:t>W</a:t>
            </a:r>
            <a:r>
              <a:rPr dirty="0"/>
              <a:t>eek.</a:t>
            </a:r>
          </a:p>
          <a:p>
            <a:pPr marL="549275">
              <a:lnSpc>
                <a:spcPct val="100000"/>
              </a:lnSpc>
              <a:spcBef>
                <a:spcPts val="22"/>
              </a:spcBef>
              <a:buClr>
                <a:srgbClr val="443947"/>
              </a:buClr>
              <a:buFont typeface="Verdana"/>
              <a:buChar char="•"/>
            </a:pPr>
            <a:endParaRPr sz="1450" dirty="0">
              <a:latin typeface="Times New Roman"/>
              <a:cs typeface="Times New Roman"/>
            </a:endParaRPr>
          </a:p>
          <a:p>
            <a:pPr marL="815340" indent="-253365">
              <a:lnSpc>
                <a:spcPct val="100000"/>
              </a:lnSpc>
              <a:buClr>
                <a:srgbClr val="443947"/>
              </a:buClr>
              <a:buFont typeface="Verdana"/>
              <a:buChar char="•"/>
              <a:tabLst>
                <a:tab pos="815975" algn="l"/>
              </a:tabLst>
            </a:pPr>
            <a:r>
              <a:rPr u="sng" dirty="0">
                <a:hlinkClick r:id="rId6"/>
              </a:rPr>
              <a:t>National</a:t>
            </a:r>
            <a:r>
              <a:rPr u="sng" spc="180" dirty="0">
                <a:latin typeface="Times New Roman"/>
                <a:cs typeface="Times New Roman"/>
                <a:hlinkClick r:id="rId6"/>
              </a:rPr>
              <a:t> </a:t>
            </a:r>
            <a:r>
              <a:rPr u="sng" dirty="0">
                <a:hlinkClick r:id="rId6"/>
              </a:rPr>
              <a:t>Education</a:t>
            </a:r>
            <a:r>
              <a:rPr u="sng" dirty="0">
                <a:latin typeface="Times New Roman"/>
                <a:cs typeface="Times New Roman"/>
                <a:hlinkClick r:id="rId6"/>
              </a:rPr>
              <a:t> </a:t>
            </a:r>
            <a:r>
              <a:rPr u="sng" spc="-270" dirty="0">
                <a:latin typeface="Times New Roman"/>
                <a:cs typeface="Times New Roman"/>
                <a:hlinkClick r:id="rId6"/>
              </a:rPr>
              <a:t> </a:t>
            </a:r>
            <a:r>
              <a:rPr u="sng" spc="-195" dirty="0">
                <a:hlinkClick r:id="rId6"/>
              </a:rPr>
              <a:t>T</a:t>
            </a:r>
            <a:r>
              <a:rPr u="sng" dirty="0">
                <a:hlinkClick r:id="rId6"/>
              </a:rPr>
              <a:t>echnology</a:t>
            </a:r>
            <a:r>
              <a:rPr u="sng" spc="180" dirty="0">
                <a:latin typeface="Times New Roman"/>
                <a:cs typeface="Times New Roman"/>
                <a:hlinkClick r:id="rId6"/>
              </a:rPr>
              <a:t> </a:t>
            </a:r>
            <a:r>
              <a:rPr u="sng" dirty="0">
                <a:hlinkClick r:id="rId6"/>
              </a:rPr>
              <a:t>Pla</a:t>
            </a:r>
            <a:r>
              <a:rPr u="sng" spc="-5" dirty="0">
                <a:hlinkClick r:id="rId6"/>
              </a:rPr>
              <a:t>n</a:t>
            </a:r>
            <a:r>
              <a:rPr dirty="0"/>
              <a:t>. </a:t>
            </a:r>
            <a:r>
              <a:rPr spc="-20" dirty="0"/>
              <a:t>U</a:t>
            </a:r>
            <a:r>
              <a:rPr dirty="0"/>
              <a:t>. </a:t>
            </a:r>
            <a:r>
              <a:rPr spc="-20" dirty="0"/>
              <a:t>S</a:t>
            </a:r>
            <a:r>
              <a:rPr dirty="0"/>
              <a:t>. Department of Education.</a:t>
            </a:r>
          </a:p>
          <a:p>
            <a:pPr marL="815340" marR="487045" indent="-253365">
              <a:lnSpc>
                <a:spcPct val="115799"/>
              </a:lnSpc>
              <a:spcBef>
                <a:spcPts val="1345"/>
              </a:spcBef>
              <a:buClr>
                <a:srgbClr val="443947"/>
              </a:buClr>
              <a:buFont typeface="Verdana"/>
              <a:buChar char="•"/>
              <a:tabLst>
                <a:tab pos="815975" algn="l"/>
              </a:tabLst>
            </a:pPr>
            <a:r>
              <a:rPr u="sng" dirty="0">
                <a:hlinkClick r:id="rId7"/>
              </a:rPr>
              <a:t>A</a:t>
            </a:r>
            <a:r>
              <a:rPr u="sng" spc="180" dirty="0">
                <a:latin typeface="Times New Roman"/>
                <a:cs typeface="Times New Roman"/>
                <a:hlinkClick r:id="rId7"/>
              </a:rPr>
              <a:t> </a:t>
            </a:r>
            <a:r>
              <a:rPr u="sng" dirty="0">
                <a:hlinkClick r:id="rId7"/>
              </a:rPr>
              <a:t>New</a:t>
            </a:r>
            <a:r>
              <a:rPr u="sng" spc="180" dirty="0">
                <a:latin typeface="Times New Roman"/>
                <a:cs typeface="Times New Roman"/>
                <a:hlinkClick r:id="rId7"/>
              </a:rPr>
              <a:t> </a:t>
            </a:r>
            <a:r>
              <a:rPr u="sng" dirty="0">
                <a:hlinkClick r:id="rId7"/>
              </a:rPr>
              <a:t>Approach</a:t>
            </a:r>
            <a:r>
              <a:rPr u="sng" spc="180" dirty="0">
                <a:latin typeface="Times New Roman"/>
                <a:cs typeface="Times New Roman"/>
                <a:hlinkClick r:id="rId7"/>
              </a:rPr>
              <a:t> </a:t>
            </a:r>
            <a:r>
              <a:rPr u="sng" dirty="0">
                <a:hlinkClick r:id="rId7"/>
              </a:rPr>
              <a:t>to</a:t>
            </a:r>
            <a:r>
              <a:rPr u="sng" dirty="0">
                <a:latin typeface="Times New Roman"/>
                <a:cs typeface="Times New Roman"/>
                <a:hlinkClick r:id="rId7"/>
              </a:rPr>
              <a:t> </a:t>
            </a:r>
            <a:r>
              <a:rPr u="sng" spc="-270" dirty="0">
                <a:latin typeface="Times New Roman"/>
                <a:cs typeface="Times New Roman"/>
                <a:hlinkClick r:id="rId7"/>
              </a:rPr>
              <a:t> </a:t>
            </a:r>
            <a:r>
              <a:rPr u="sng" spc="-200" dirty="0">
                <a:hlinkClick r:id="rId7"/>
              </a:rPr>
              <a:t>T</a:t>
            </a:r>
            <a:r>
              <a:rPr u="sng" dirty="0">
                <a:hlinkClick r:id="rId7"/>
              </a:rPr>
              <a:t>echnology</a:t>
            </a:r>
            <a:r>
              <a:rPr u="sng" spc="180" dirty="0">
                <a:latin typeface="Times New Roman"/>
                <a:cs typeface="Times New Roman"/>
                <a:hlinkClick r:id="rId7"/>
              </a:rPr>
              <a:t> </a:t>
            </a:r>
            <a:r>
              <a:rPr u="sng" spc="-50" dirty="0">
                <a:hlinkClick r:id="rId7"/>
              </a:rPr>
              <a:t>P</a:t>
            </a:r>
            <a:r>
              <a:rPr u="sng" dirty="0">
                <a:hlinkClick r:id="rId7"/>
              </a:rPr>
              <a:t>olicies</a:t>
            </a:r>
            <a:r>
              <a:rPr dirty="0"/>
              <a:t>. California School Boards Association.</a:t>
            </a:r>
          </a:p>
          <a:p>
            <a:pPr marL="549275">
              <a:lnSpc>
                <a:spcPct val="100000"/>
              </a:lnSpc>
              <a:spcBef>
                <a:spcPts val="22"/>
              </a:spcBef>
              <a:buClr>
                <a:srgbClr val="443947"/>
              </a:buClr>
              <a:buFont typeface="Verdana"/>
              <a:buChar char="•"/>
            </a:pPr>
            <a:endParaRPr sz="1450" dirty="0">
              <a:latin typeface="Times New Roman"/>
              <a:cs typeface="Times New Roman"/>
            </a:endParaRPr>
          </a:p>
          <a:p>
            <a:pPr marL="815340" indent="-253365">
              <a:lnSpc>
                <a:spcPct val="100000"/>
              </a:lnSpc>
              <a:buClr>
                <a:srgbClr val="443947"/>
              </a:buClr>
              <a:buFont typeface="Verdana"/>
              <a:buChar char="•"/>
              <a:tabLst>
                <a:tab pos="815975" algn="l"/>
              </a:tabLst>
            </a:pPr>
            <a:r>
              <a:rPr u="sng" spc="-10" dirty="0">
                <a:latin typeface="Verdana"/>
                <a:cs typeface="Verdana"/>
                <a:hlinkClick r:id="rId8"/>
              </a:rPr>
              <a:t>Project </a:t>
            </a:r>
            <a:r>
              <a:rPr u="sng" spc="-50" dirty="0">
                <a:latin typeface="Verdana"/>
                <a:cs typeface="Verdana"/>
                <a:hlinkClick r:id="rId8"/>
              </a:rPr>
              <a:t>R</a:t>
            </a:r>
            <a:r>
              <a:rPr u="sng" spc="-15" dirty="0">
                <a:latin typeface="Verdana"/>
                <a:cs typeface="Verdana"/>
                <a:hlinkClick r:id="rId8"/>
              </a:rPr>
              <a:t>ed</a:t>
            </a:r>
            <a:r>
              <a:rPr spc="-10" dirty="0">
                <a:latin typeface="Verdana"/>
                <a:cs typeface="Verdana"/>
              </a:rPr>
              <a:t>.</a:t>
            </a:r>
          </a:p>
          <a:p>
            <a:pPr marL="815340" marR="41275" indent="-253365">
              <a:lnSpc>
                <a:spcPct val="115700"/>
              </a:lnSpc>
              <a:spcBef>
                <a:spcPts val="1350"/>
              </a:spcBef>
              <a:buClr>
                <a:srgbClr val="443947"/>
              </a:buClr>
              <a:buFont typeface="Verdana"/>
              <a:buChar char="•"/>
              <a:tabLst>
                <a:tab pos="815975" algn="l"/>
              </a:tabLst>
            </a:pPr>
            <a:r>
              <a:rPr u="sng" dirty="0">
                <a:hlinkClick r:id="rId9"/>
              </a:rPr>
              <a:t>Bring</a:t>
            </a:r>
            <a:r>
              <a:rPr u="sng" dirty="0">
                <a:latin typeface="Times New Roman"/>
                <a:cs typeface="Times New Roman"/>
                <a:hlinkClick r:id="rId9"/>
              </a:rPr>
              <a:t> </a:t>
            </a:r>
            <a:r>
              <a:rPr u="sng" spc="-270" dirty="0">
                <a:latin typeface="Times New Roman"/>
                <a:cs typeface="Times New Roman"/>
                <a:hlinkClick r:id="rId9"/>
              </a:rPr>
              <a:t> </a:t>
            </a:r>
            <a:r>
              <a:rPr u="sng" spc="-120" dirty="0">
                <a:hlinkClick r:id="rId9"/>
              </a:rPr>
              <a:t>Y</a:t>
            </a:r>
            <a:r>
              <a:rPr u="sng" dirty="0">
                <a:hlinkClick r:id="rId9"/>
              </a:rPr>
              <a:t>our</a:t>
            </a:r>
            <a:r>
              <a:rPr u="sng" spc="180" dirty="0">
                <a:latin typeface="Times New Roman"/>
                <a:cs typeface="Times New Roman"/>
                <a:hlinkClick r:id="rId9"/>
              </a:rPr>
              <a:t> </a:t>
            </a:r>
            <a:r>
              <a:rPr u="sng" dirty="0">
                <a:hlinkClick r:id="rId9"/>
              </a:rPr>
              <a:t>Own</a:t>
            </a:r>
            <a:r>
              <a:rPr u="sng" spc="180" dirty="0">
                <a:latin typeface="Times New Roman"/>
                <a:cs typeface="Times New Roman"/>
                <a:hlinkClick r:id="rId9"/>
              </a:rPr>
              <a:t> </a:t>
            </a:r>
            <a:r>
              <a:rPr u="sng" dirty="0">
                <a:hlinkClick r:id="rId9"/>
              </a:rPr>
              <a:t>Device:</a:t>
            </a:r>
            <a:r>
              <a:rPr u="sng" spc="180" dirty="0">
                <a:latin typeface="Times New Roman"/>
                <a:cs typeface="Times New Roman"/>
                <a:hlinkClick r:id="rId9"/>
              </a:rPr>
              <a:t> </a:t>
            </a:r>
            <a:r>
              <a:rPr u="sng" dirty="0">
                <a:hlinkClick r:id="rId9"/>
              </a:rPr>
              <a:t>Individual</a:t>
            </a:r>
            <a:r>
              <a:rPr u="sng" spc="180" dirty="0">
                <a:latin typeface="Times New Roman"/>
                <a:cs typeface="Times New Roman"/>
                <a:hlinkClick r:id="rId9"/>
              </a:rPr>
              <a:t> </a:t>
            </a:r>
            <a:r>
              <a:rPr u="sng" dirty="0">
                <a:hlinkClick r:id="rId9"/>
              </a:rPr>
              <a:t>Liable</a:t>
            </a:r>
            <a:r>
              <a:rPr u="sng" spc="180" dirty="0">
                <a:latin typeface="Times New Roman"/>
                <a:cs typeface="Times New Roman"/>
                <a:hlinkClick r:id="rId9"/>
              </a:rPr>
              <a:t> </a:t>
            </a:r>
            <a:r>
              <a:rPr u="sng" dirty="0">
                <a:hlinkClick r:id="rId9"/>
              </a:rPr>
              <a:t>User</a:t>
            </a:r>
            <a:r>
              <a:rPr u="sng" spc="180" dirty="0">
                <a:latin typeface="Times New Roman"/>
                <a:cs typeface="Times New Roman"/>
                <a:hlinkClick r:id="rId9"/>
              </a:rPr>
              <a:t> </a:t>
            </a:r>
            <a:r>
              <a:rPr u="sng" spc="-55" dirty="0">
                <a:hlinkClick r:id="rId9"/>
              </a:rPr>
              <a:t>P</a:t>
            </a:r>
            <a:r>
              <a:rPr u="sng" dirty="0">
                <a:hlinkClick r:id="rId9"/>
              </a:rPr>
              <a:t>olicy</a:t>
            </a:r>
            <a:r>
              <a:rPr u="sng" spc="180" dirty="0">
                <a:latin typeface="Times New Roman"/>
                <a:cs typeface="Times New Roman"/>
                <a:hlinkClick r:id="rId9"/>
              </a:rPr>
              <a:t> </a:t>
            </a:r>
            <a:r>
              <a:rPr u="sng" dirty="0">
                <a:hlinkClick r:id="rId9"/>
              </a:rPr>
              <a:t>Conside</a:t>
            </a:r>
            <a:r>
              <a:rPr u="sng" spc="-35" dirty="0">
                <a:hlinkClick r:id="rId9"/>
              </a:rPr>
              <a:t>r</a:t>
            </a:r>
            <a:r>
              <a:rPr u="sng" dirty="0">
                <a:hlinkClick r:id="rId9"/>
              </a:rPr>
              <a:t>ations</a:t>
            </a:r>
            <a:r>
              <a:rPr spc="-10" dirty="0">
                <a:latin typeface="Verdana"/>
                <a:cs typeface="Verdana"/>
              </a:rPr>
              <a:t>. </a:t>
            </a:r>
            <a:r>
              <a:rPr dirty="0"/>
              <a:t>Good </a:t>
            </a:r>
            <a:r>
              <a:rPr spc="-195" dirty="0"/>
              <a:t>T</a:t>
            </a:r>
            <a:r>
              <a:rPr dirty="0"/>
              <a:t>echnolog</a:t>
            </a:r>
            <a:r>
              <a:rPr spc="-170" dirty="0"/>
              <a:t>y</a:t>
            </a:r>
            <a:r>
              <a:rPr dirty="0"/>
              <a:t>.</a:t>
            </a:r>
          </a:p>
          <a:p>
            <a:pPr marL="549275">
              <a:lnSpc>
                <a:spcPct val="100000"/>
              </a:lnSpc>
              <a:spcBef>
                <a:spcPts val="22"/>
              </a:spcBef>
              <a:buClr>
                <a:srgbClr val="443947"/>
              </a:buClr>
              <a:buFont typeface="Verdana"/>
              <a:buChar char="•"/>
            </a:pPr>
            <a:endParaRPr sz="1450" dirty="0">
              <a:latin typeface="Times New Roman"/>
              <a:cs typeface="Times New Roman"/>
            </a:endParaRPr>
          </a:p>
          <a:p>
            <a:pPr marL="815340" indent="-253365">
              <a:lnSpc>
                <a:spcPct val="100000"/>
              </a:lnSpc>
              <a:buClr>
                <a:srgbClr val="443947"/>
              </a:buClr>
              <a:buFont typeface="Verdana"/>
              <a:buChar char="•"/>
              <a:tabLst>
                <a:tab pos="815975" algn="l"/>
              </a:tabLst>
            </a:pPr>
            <a:r>
              <a:rPr u="sng" spc="-195" dirty="0">
                <a:hlinkClick r:id="rId10"/>
              </a:rPr>
              <a:t>T</a:t>
            </a:r>
            <a:r>
              <a:rPr u="sng" dirty="0">
                <a:hlinkClick r:id="rId10"/>
              </a:rPr>
              <a:t>echnology</a:t>
            </a:r>
            <a:r>
              <a:rPr u="sng" spc="180" dirty="0">
                <a:latin typeface="Times New Roman"/>
                <a:cs typeface="Times New Roman"/>
                <a:hlinkClick r:id="rId10"/>
              </a:rPr>
              <a:t> </a:t>
            </a:r>
            <a:r>
              <a:rPr u="sng" dirty="0">
                <a:hlinkClick r:id="rId10"/>
              </a:rPr>
              <a:t>Leadership</a:t>
            </a:r>
            <a:r>
              <a:rPr u="sng" spc="180" dirty="0">
                <a:latin typeface="Times New Roman"/>
                <a:cs typeface="Times New Roman"/>
                <a:hlinkClick r:id="rId10"/>
              </a:rPr>
              <a:t> </a:t>
            </a:r>
            <a:r>
              <a:rPr u="sng" dirty="0">
                <a:hlinkClick r:id="rId10"/>
              </a:rPr>
              <a:t>Networ</a:t>
            </a:r>
            <a:r>
              <a:rPr u="sng" spc="-5" dirty="0">
                <a:hlinkClick r:id="rId10"/>
              </a:rPr>
              <a:t>k</a:t>
            </a:r>
            <a:r>
              <a:rPr dirty="0"/>
              <a:t>. National School Boards Association.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32635"/>
      </a:hlink>
      <a:folHlink>
        <a:srgbClr val="31233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493</Words>
  <Application>Microsoft Macintosh PowerPoint</Application>
  <PresentationFormat>Custom</PresentationFormat>
  <Paragraphs>66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Streamline technology policies</vt:lpstr>
      <vt:lpstr>PowerPoint Presentation</vt:lpstr>
      <vt:lpstr>Set technology priorities</vt:lpstr>
      <vt:lpstr>Revisit Acceptable Use Policy</vt:lpstr>
      <vt:lpstr>References and 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Administrators-Tech-Policy.indd</dc:title>
  <cp:lastModifiedBy>Allison Parker</cp:lastModifiedBy>
  <cp:revision>7</cp:revision>
  <dcterms:created xsi:type="dcterms:W3CDTF">2014-06-05T12:47:55Z</dcterms:created>
  <dcterms:modified xsi:type="dcterms:W3CDTF">2017-05-22T14:27:28Z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2014-06-05T00:00:00Z</vt:filetime>
  </property>
  <property fmtid="{D5CDD505-2E9C-101B-9397-08002B2CF9AE}" pid="3" name="LastSaved">
    <vt:filetime>2014-06-05T00:00:00Z</vt:filetime>
  </property>
</Properties>
</file>