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0" d="100"/>
          <a:sy n="300" d="100"/>
        </p:scale>
        <p:origin x="2656" y="9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04B581-882B-7F42-9254-6FDD81CDD696}" type="datetimeFigureOut">
              <a:rPr lang="en-US"/>
              <a:pPr>
                <a:defRPr/>
              </a:pPr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988D54-8D17-6C4D-BCD7-C7F9A91FB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5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5FA0"/>
          </a:solidFill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1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9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1920"/>
            <a:ext cx="8229600" cy="924243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0"/>
          </p:nvPr>
        </p:nvSpPr>
        <p:spPr>
          <a:xfrm>
            <a:off x="1138238" y="1747838"/>
            <a:ext cx="6929437" cy="24780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460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6663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4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783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9519"/>
            <a:ext cx="4040188" cy="36166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783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9519"/>
            <a:ext cx="4041775" cy="36166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9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5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3599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91920"/>
            <a:ext cx="3008313" cy="4734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65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57225"/>
            <a:ext cx="600392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5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9" name="Picture 7" descr="intel_4c_100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6300788"/>
            <a:ext cx="533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6430963"/>
            <a:ext cx="2019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1042988" y="6335713"/>
            <a:ext cx="3319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00" dirty="0">
                <a:latin typeface="Verdana" charset="0"/>
                <a:cs typeface="Verdana" charset="0"/>
              </a:rPr>
              <a:t>Copyright © </a:t>
            </a:r>
            <a:r>
              <a:rPr lang="en-US" sz="700" dirty="0" smtClean="0">
                <a:latin typeface="Verdana" charset="0"/>
                <a:cs typeface="Verdana" charset="0"/>
              </a:rPr>
              <a:t>2013 </a:t>
            </a:r>
            <a:r>
              <a:rPr lang="en-US" sz="700" dirty="0">
                <a:latin typeface="Verdana" charset="0"/>
                <a:cs typeface="Verdana" charset="0"/>
              </a:rPr>
              <a:t>Intel Corporation. All rights reserved.</a:t>
            </a:r>
          </a:p>
          <a:p>
            <a:r>
              <a:rPr lang="en-US" sz="700" dirty="0">
                <a:latin typeface="Verdana" charset="0"/>
                <a:cs typeface="Verdana" charset="0"/>
              </a:rPr>
              <a:t>* Other names and brands may be claimed as the property of others.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Verdana"/>
          <a:ea typeface="ＭＳ Ｐゴシック" charset="0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595959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FYOBTODP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b="1" dirty="0" smtClean="0"/>
              <a:t>Fund Your Own BYOD—Bring </a:t>
            </a:r>
            <a:r>
              <a:rPr lang="en-US" b="1" dirty="0"/>
              <a:t>Your Own </a:t>
            </a:r>
            <a:r>
              <a:rPr lang="en-US" b="1" dirty="0" smtClean="0"/>
              <a:t>Device— Program)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8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Schools should do their best to provide various financial options for families looking for digital hardware for their children.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Payment, Layaway and Leasing </a:t>
            </a:r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Smart kids can come up with smart options for getting what they need. Make it a class project! Come up with unique fundraising ideas to raise both money and awareness for your school’s technology needs, or hold a Tech Day where the community can come to your school and donate technology for children in need.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Fundraiser </a:t>
            </a:r>
          </a:p>
        </p:txBody>
      </p:sp>
    </p:spTree>
    <p:extLst>
      <p:ext uri="{BB962C8B-B14F-4D97-AF65-F5344CB8AC3E}">
        <p14:creationId xmlns:p14="http://schemas.microsoft.com/office/powerpoint/2010/main" val="167078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collecting technology for your school, keep in mind that if devices are used for a class activity, the teacher needs to cater to the least powerful device in the classroom, and often the least expensive devices are designed for consumption, rather than creation.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2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Consumption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or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Creation?</a:t>
            </a:r>
          </a:p>
        </p:txBody>
      </p:sp>
    </p:spTree>
    <p:extLst>
      <p:ext uri="{BB962C8B-B14F-4D97-AF65-F5344CB8AC3E}">
        <p14:creationId xmlns:p14="http://schemas.microsoft.com/office/powerpoint/2010/main" val="224024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Schools can minimize this exposure by guiding the families in their plans to acquire devices. Some schools work with manufacturers to secure a group pricing that families </a:t>
            </a:r>
            <a:r>
              <a:rPr lang="en-US" dirty="0" smtClean="0"/>
              <a:t>can take advantage </a:t>
            </a:r>
            <a:r>
              <a:rPr lang="en-US" dirty="0"/>
              <a:t>of.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9580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Guide the Acquisition</a:t>
            </a:r>
          </a:p>
        </p:txBody>
      </p:sp>
    </p:spTree>
    <p:extLst>
      <p:ext uri="{BB962C8B-B14F-4D97-AF65-F5344CB8AC3E}">
        <p14:creationId xmlns:p14="http://schemas.microsoft.com/office/powerpoint/2010/main" val="333600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school budgets have been cut, so the prices of digital devices have dropped dramatically. And more and more students are coming to school with their own devices in their backpacks.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Bringing It…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confluence of conditions has fostered the idea that students could use their own device at school. The appeal, of course, is that on the surface, BYOD seems to provide a way for schools to have a 1-to-1 program but not pay for it: a sort of ‘have your device, and learn with it, too’.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To Their Own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common BYOD complaint is “What about the have-nots?" Yes, low-income students may not come equipped with the latest, most-versatile gadgets. But just as students learn in different ways, not all students need the same learning </a:t>
            </a:r>
            <a:r>
              <a:rPr lang="en-US" dirty="0" smtClean="0"/>
              <a:t>tools. The </a:t>
            </a:r>
            <a:r>
              <a:rPr lang="en-US" dirty="0"/>
              <a:t>key is in empowering families to take ownership of securing tools for their children’s learning.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Have-Nots?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7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037744"/>
            <a:ext cx="7772400" cy="2165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Here Are Some Tips </a:t>
            </a:r>
            <a:r>
              <a:rPr lang="en-US" sz="3100" dirty="0"/>
              <a:t>to </a:t>
            </a:r>
            <a:r>
              <a:rPr lang="en-US" sz="3100" dirty="0" smtClean="0"/>
              <a:t>Get </a:t>
            </a:r>
            <a:br>
              <a:rPr lang="en-US" sz="3100" dirty="0" smtClean="0"/>
            </a:br>
            <a:r>
              <a:rPr lang="en-US" sz="3100" dirty="0" smtClean="0"/>
              <a:t>Low-Income </a:t>
            </a:r>
            <a:r>
              <a:rPr lang="en-US" sz="3100" dirty="0"/>
              <a:t>C</a:t>
            </a:r>
            <a:r>
              <a:rPr lang="en-US" sz="3100" dirty="0" smtClean="0"/>
              <a:t>hildren the </a:t>
            </a:r>
            <a:br>
              <a:rPr lang="en-US" sz="3100" dirty="0" smtClean="0"/>
            </a:br>
            <a:r>
              <a:rPr lang="en-US" sz="3100" dirty="0" smtClean="0"/>
              <a:t>Technology </a:t>
            </a:r>
            <a:r>
              <a:rPr lang="en-US" sz="3100" dirty="0"/>
              <a:t>T</a:t>
            </a:r>
            <a:r>
              <a:rPr lang="en-US" sz="3100" dirty="0" smtClean="0"/>
              <a:t>hey </a:t>
            </a:r>
            <a:r>
              <a:rPr lang="en-US" sz="3100" dirty="0"/>
              <a:t>N</a:t>
            </a:r>
            <a:r>
              <a:rPr lang="en-US" sz="3100" dirty="0" smtClean="0"/>
              <a:t>eed to Succeed </a:t>
            </a:r>
            <a:r>
              <a:rPr lang="en-US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companies regularly refresh their equipment. Contact local business to see if they would consider giving their old devices to students.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Refresh </a:t>
            </a:r>
          </a:p>
        </p:txBody>
      </p:sp>
    </p:spTree>
    <p:extLst>
      <p:ext uri="{BB962C8B-B14F-4D97-AF65-F5344CB8AC3E}">
        <p14:creationId xmlns:p14="http://schemas.microsoft.com/office/powerpoint/2010/main" val="22435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can use tools like Craigslist, Twitter and Facebook to let people know they are in need of a device that someone might be throwing away. Not only will they likely get a good deal, many people will reduce their asking price if they know their old gadget is going to a good cause.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Online </a:t>
            </a:r>
          </a:p>
        </p:txBody>
      </p:sp>
    </p:spTree>
    <p:extLst>
      <p:ext uri="{BB962C8B-B14F-4D97-AF65-F5344CB8AC3E}">
        <p14:creationId xmlns:p14="http://schemas.microsoft.com/office/powerpoint/2010/main" val="84746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schools help facilitate relationships with mentors for their students, many can either provide or help with securing resources for learning.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Mentors </a:t>
            </a:r>
          </a:p>
        </p:txBody>
      </p:sp>
    </p:spTree>
    <p:extLst>
      <p:ext uri="{BB962C8B-B14F-4D97-AF65-F5344CB8AC3E}">
        <p14:creationId xmlns:p14="http://schemas.microsoft.com/office/powerpoint/2010/main" val="290085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Bureaucratic red tape often prevents schools from providing their old technology to students. Work to reduce the hurdles keeping perfectly good technology out of the hands of students.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 School Technology </a:t>
            </a:r>
          </a:p>
        </p:txBody>
      </p:sp>
    </p:spTree>
    <p:extLst>
      <p:ext uri="{BB962C8B-B14F-4D97-AF65-F5344CB8AC3E}">
        <p14:creationId xmlns:p14="http://schemas.microsoft.com/office/powerpoint/2010/main" val="4141334045"/>
      </p:ext>
    </p:extLst>
  </p:cSld>
  <p:clrMapOvr>
    <a:masterClrMapping/>
  </p:clrMapOvr>
</p:sld>
</file>

<file path=ppt/theme/theme1.xml><?xml version="1.0" encoding="utf-8"?>
<a:theme xmlns:a="http://schemas.openxmlformats.org/drawingml/2006/main" name="K12 Blueprin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K12 Blueprint PPT Template.pot</Template>
  <TotalTime>86</TotalTime>
  <Words>523</Words>
  <Application>Microsoft Macintosh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K12 Blueprint PPT Template</vt:lpstr>
      <vt:lpstr>How To FYOBTODP</vt:lpstr>
      <vt:lpstr>They’re Bringing It…</vt:lpstr>
      <vt:lpstr>Left To Their Own Devices</vt:lpstr>
      <vt:lpstr>What About the Have-Nots?</vt:lpstr>
      <vt:lpstr> Here Are Some Tips to Get  Low-Income Children the  Technology They Need to Succeed    </vt:lpstr>
      <vt:lpstr>Business Refresh </vt:lpstr>
      <vt:lpstr>Go Online </vt:lpstr>
      <vt:lpstr>Community Mentors </vt:lpstr>
      <vt:lpstr>Recycle School Technology </vt:lpstr>
      <vt:lpstr>Payment, Layaway and Leasing Options</vt:lpstr>
      <vt:lpstr>Fundraiser </vt:lpstr>
      <vt:lpstr> </vt:lpstr>
      <vt:lpstr> </vt:lpstr>
    </vt:vector>
  </TitlesOfParts>
  <Company>Edwards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</dc:creator>
  <cp:lastModifiedBy>Edwards</cp:lastModifiedBy>
  <cp:revision>19</cp:revision>
  <dcterms:created xsi:type="dcterms:W3CDTF">2012-10-22T16:05:22Z</dcterms:created>
  <dcterms:modified xsi:type="dcterms:W3CDTF">2013-05-22T17:54:03Z</dcterms:modified>
</cp:coreProperties>
</file>