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544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188EF-ACA5-EA4F-943C-EAAA468CA0B0}" type="datetimeFigureOut">
              <a:rPr lang="en-US" smtClean="0"/>
              <a:t>6/24/14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08D3F-2974-BE4F-944A-5810B22B2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8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65"/>
            <a:ext cx="10058400" cy="297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97A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65"/>
            <a:ext cx="10058400" cy="2974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19381" y="1117563"/>
            <a:ext cx="6419636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78000" y="1932856"/>
            <a:ext cx="6502400" cy="1842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78180" y="7194248"/>
            <a:ext cx="2141220" cy="182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8668" y="7222004"/>
            <a:ext cx="1199515" cy="11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1" i="0">
                <a:solidFill>
                  <a:srgbClr val="5B5A59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www.k12blueprint.com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hyperlink" Target="http://www.k12blueprint.com/" TargetMode="Externa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k12blueprint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k12blueprint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k12blueprint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k12blueprin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k12blueprin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k12blueprint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k12blueprint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k12blueprint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k12blueprint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k12blueprint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k12blueprint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k12bluepri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4965"/>
            <a:ext cx="10058400" cy="62699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78180" y="332697"/>
            <a:ext cx="1423670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5" dirty="0">
                <a:solidFill>
                  <a:srgbClr val="7D868C"/>
                </a:solidFill>
                <a:latin typeface="Verdana"/>
                <a:cs typeface="Verdana"/>
              </a:rPr>
              <a:t>Thi</a:t>
            </a:r>
            <a:r>
              <a:rPr sz="900" dirty="0">
                <a:solidFill>
                  <a:srgbClr val="7D868C"/>
                </a:solidFill>
                <a:latin typeface="Verdana"/>
                <a:cs typeface="Verdana"/>
              </a:rPr>
              <a:t>s </a:t>
            </a:r>
            <a:r>
              <a:rPr sz="900" spc="-5" dirty="0">
                <a:solidFill>
                  <a:srgbClr val="7D868C"/>
                </a:solidFill>
                <a:latin typeface="Verdana"/>
                <a:cs typeface="Verdana"/>
              </a:rPr>
              <a:t>resource </a:t>
            </a:r>
            <a:r>
              <a:rPr sz="900" spc="-10" dirty="0">
                <a:solidFill>
                  <a:srgbClr val="7D868C"/>
                </a:solidFill>
                <a:latin typeface="Verdana"/>
                <a:cs typeface="Verdana"/>
              </a:rPr>
              <a:t>sponsored</a:t>
            </a:r>
            <a:r>
              <a:rPr sz="900" spc="-5" dirty="0">
                <a:solidFill>
                  <a:srgbClr val="7D868C"/>
                </a:solidFill>
                <a:latin typeface="Verdana"/>
                <a:cs typeface="Verdana"/>
              </a:rPr>
              <a:t> b</a:t>
            </a:r>
            <a:r>
              <a:rPr sz="900" spc="-10" dirty="0">
                <a:solidFill>
                  <a:srgbClr val="7D868C"/>
                </a:solidFill>
                <a:latin typeface="Verdana"/>
                <a:cs typeface="Verdana"/>
              </a:rPr>
              <a:t>y</a:t>
            </a:r>
            <a:r>
              <a:rPr sz="900" dirty="0">
                <a:solidFill>
                  <a:srgbClr val="7D868C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7D868C"/>
                </a:solidFill>
                <a:latin typeface="Verdana"/>
                <a:cs typeface="Verdana"/>
              </a:rPr>
              <a:t>Intel </a:t>
            </a:r>
            <a:r>
              <a:rPr sz="900" spc="-10" dirty="0">
                <a:solidFill>
                  <a:srgbClr val="7D868C"/>
                </a:solidFill>
                <a:latin typeface="Verdana"/>
                <a:cs typeface="Verdana"/>
              </a:rPr>
              <a:t>Education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4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13995" y="3037629"/>
            <a:ext cx="8047355" cy="265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4270" marR="1134110" algn="ctr">
              <a:lnSpc>
                <a:spcPct val="100000"/>
              </a:lnSpc>
            </a:pPr>
            <a:r>
              <a:rPr sz="4500" b="1" spc="-5" dirty="0">
                <a:solidFill>
                  <a:srgbClr val="443947"/>
                </a:solidFill>
                <a:latin typeface="Verdana"/>
                <a:cs typeface="Verdana"/>
              </a:rPr>
              <a:t>Ho</a:t>
            </a:r>
            <a:r>
              <a:rPr sz="4500" b="1" dirty="0">
                <a:solidFill>
                  <a:srgbClr val="443947"/>
                </a:solidFill>
                <a:latin typeface="Verdana"/>
                <a:cs typeface="Verdana"/>
              </a:rPr>
              <a:t>w</a:t>
            </a:r>
            <a:r>
              <a:rPr sz="45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4500" b="1" spc="-30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4500" b="1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4500" b="1" spc="-5" dirty="0">
                <a:solidFill>
                  <a:srgbClr val="443947"/>
                </a:solidFill>
                <a:latin typeface="Verdana"/>
                <a:cs typeface="Verdana"/>
              </a:rPr>
              <a:t>Fun</a:t>
            </a:r>
            <a:r>
              <a:rPr sz="4500" b="1" dirty="0">
                <a:solidFill>
                  <a:srgbClr val="443947"/>
                </a:solidFill>
                <a:latin typeface="Verdana"/>
                <a:cs typeface="Verdana"/>
              </a:rPr>
              <a:t>d </a:t>
            </a:r>
            <a:r>
              <a:rPr sz="4500" b="1" spc="-30" dirty="0">
                <a:solidFill>
                  <a:srgbClr val="443947"/>
                </a:solidFill>
                <a:latin typeface="Verdana"/>
                <a:cs typeface="Verdana"/>
              </a:rPr>
              <a:t>Your</a:t>
            </a:r>
            <a:r>
              <a:rPr sz="4500" b="1" spc="-2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4500" b="1" spc="-5" dirty="0">
                <a:solidFill>
                  <a:srgbClr val="443947"/>
                </a:solidFill>
                <a:latin typeface="Verdana"/>
                <a:cs typeface="Verdana"/>
              </a:rPr>
              <a:t>Ow</a:t>
            </a:r>
            <a:r>
              <a:rPr sz="4500" b="1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4500" b="1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4500" b="1" spc="-40" dirty="0">
                <a:solidFill>
                  <a:srgbClr val="443947"/>
                </a:solidFill>
                <a:latin typeface="Verdana"/>
                <a:cs typeface="Verdana"/>
              </a:rPr>
              <a:t>BYOD</a:t>
            </a:r>
            <a:endParaRPr sz="4500">
              <a:latin typeface="Verdana"/>
              <a:cs typeface="Verdana"/>
            </a:endParaRPr>
          </a:p>
          <a:p>
            <a:pPr marL="12700" marR="5080" algn="ctr">
              <a:lnSpc>
                <a:spcPct val="100000"/>
              </a:lnSpc>
            </a:pPr>
            <a:r>
              <a:rPr sz="4500" b="1" spc="-5" dirty="0">
                <a:solidFill>
                  <a:srgbClr val="443947"/>
                </a:solidFill>
                <a:latin typeface="Verdana"/>
                <a:cs typeface="Verdana"/>
              </a:rPr>
              <a:t>(Brin</a:t>
            </a:r>
            <a:r>
              <a:rPr sz="4500" b="1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4500" b="1" spc="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4500" b="1" spc="-30" dirty="0">
                <a:solidFill>
                  <a:srgbClr val="443947"/>
                </a:solidFill>
                <a:latin typeface="Verdana"/>
                <a:cs typeface="Verdana"/>
              </a:rPr>
              <a:t>Your</a:t>
            </a:r>
            <a:r>
              <a:rPr sz="4500" b="1" spc="-5" dirty="0">
                <a:solidFill>
                  <a:srgbClr val="443947"/>
                </a:solidFill>
                <a:latin typeface="Verdana"/>
                <a:cs typeface="Verdana"/>
              </a:rPr>
              <a:t> Ow</a:t>
            </a:r>
            <a:r>
              <a:rPr sz="4500" b="1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4500" b="1" spc="-5" dirty="0">
                <a:solidFill>
                  <a:srgbClr val="443947"/>
                </a:solidFill>
                <a:latin typeface="Verdana"/>
                <a:cs typeface="Verdana"/>
              </a:rPr>
              <a:t> Device) </a:t>
            </a:r>
            <a:r>
              <a:rPr sz="4500" b="1" spc="-35" dirty="0">
                <a:solidFill>
                  <a:srgbClr val="443947"/>
                </a:solidFill>
                <a:latin typeface="Verdana"/>
                <a:cs typeface="Verdana"/>
              </a:rPr>
              <a:t>Program</a:t>
            </a:r>
            <a:endParaRPr sz="4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71267" y="2542456"/>
            <a:ext cx="5434965" cy="88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Schools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should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d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bes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pr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vide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arious financial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options for families looking for digital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hard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w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children.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92676" y="1104863"/>
            <a:ext cx="5304155" cy="919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3594" marR="5080" indent="-811530">
              <a:lnSpc>
                <a:spcPct val="100000"/>
              </a:lnSpc>
            </a:pP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Payment,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 Layawa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32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and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Leasin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32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Options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97A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pc="-15" dirty="0"/>
              <a:t>Smart</a:t>
            </a:r>
            <a:r>
              <a:rPr spc="-5" dirty="0"/>
              <a:t> </a:t>
            </a:r>
            <a:r>
              <a:rPr dirty="0"/>
              <a:t>kids</a:t>
            </a:r>
            <a:r>
              <a:rPr spc="-5"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15" dirty="0"/>
              <a:t>come</a:t>
            </a:r>
            <a:r>
              <a:rPr dirty="0"/>
              <a:t> </a:t>
            </a:r>
            <a:r>
              <a:rPr spc="-15" dirty="0"/>
              <a:t>up</a:t>
            </a:r>
            <a:r>
              <a:rPr spc="-5" dirty="0"/>
              <a:t> wit</a:t>
            </a:r>
            <a:r>
              <a:rPr dirty="0"/>
              <a:t>h </a:t>
            </a:r>
            <a:r>
              <a:rPr spc="-15" dirty="0"/>
              <a:t>smart</a:t>
            </a:r>
            <a:r>
              <a:rPr dirty="0"/>
              <a:t> options</a:t>
            </a:r>
            <a:r>
              <a:rPr spc="-5" dirty="0"/>
              <a:t> </a:t>
            </a:r>
            <a:r>
              <a:rPr spc="-10" dirty="0"/>
              <a:t>for</a:t>
            </a:r>
            <a:r>
              <a:rPr spc="-5" dirty="0"/>
              <a:t> getting </a:t>
            </a:r>
            <a:r>
              <a:rPr spc="-20" dirty="0"/>
              <a:t>wha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they</a:t>
            </a:r>
            <a:r>
              <a:rPr dirty="0"/>
              <a:t> </a:t>
            </a:r>
            <a:r>
              <a:rPr spc="-15" dirty="0"/>
              <a:t>need.</a:t>
            </a:r>
            <a:r>
              <a:rPr spc="-5" dirty="0"/>
              <a:t> </a:t>
            </a:r>
            <a:r>
              <a:rPr spc="-15" dirty="0"/>
              <a:t>Ma</a:t>
            </a:r>
            <a:r>
              <a:rPr spc="-40" dirty="0"/>
              <a:t>k</a:t>
            </a:r>
            <a:r>
              <a:rPr spc="-15" dirty="0"/>
              <a:t>e</a:t>
            </a:r>
            <a:r>
              <a:rPr dirty="0"/>
              <a:t> </a:t>
            </a:r>
            <a:r>
              <a:rPr spc="-5" dirty="0"/>
              <a:t>i</a:t>
            </a:r>
            <a:r>
              <a:rPr dirty="0"/>
              <a:t>t </a:t>
            </a:r>
            <a:r>
              <a:rPr spc="-15" dirty="0"/>
              <a:t>a</a:t>
            </a:r>
            <a:r>
              <a:rPr dirty="0"/>
              <a:t> </a:t>
            </a:r>
            <a:r>
              <a:rPr spc="-10" dirty="0"/>
              <a:t>class</a:t>
            </a:r>
            <a:r>
              <a:rPr dirty="0"/>
              <a:t> </a:t>
            </a:r>
            <a:r>
              <a:rPr spc="-15" dirty="0"/>
              <a:t>project</a:t>
            </a:r>
            <a:r>
              <a:rPr spc="-10" dirty="0"/>
              <a:t>!</a:t>
            </a:r>
            <a:r>
              <a:rPr dirty="0"/>
              <a:t> </a:t>
            </a:r>
            <a:r>
              <a:rPr spc="-20" dirty="0"/>
              <a:t>Com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up</a:t>
            </a:r>
          </a:p>
          <a:p>
            <a:pPr marL="12700" marR="38100">
              <a:lnSpc>
                <a:spcPct val="115700"/>
              </a:lnSpc>
            </a:pPr>
            <a:r>
              <a:rPr spc="-5" dirty="0"/>
              <a:t>wit</a:t>
            </a:r>
            <a:r>
              <a:rPr dirty="0"/>
              <a:t>h </a:t>
            </a:r>
            <a:r>
              <a:rPr spc="-15" dirty="0"/>
              <a:t>unique</a:t>
            </a:r>
            <a:r>
              <a:rPr spc="-5" dirty="0"/>
              <a:t> </a:t>
            </a:r>
            <a:r>
              <a:rPr spc="-10" dirty="0"/>
              <a:t>fund</a:t>
            </a:r>
            <a:r>
              <a:rPr spc="-50" dirty="0"/>
              <a:t>r</a:t>
            </a:r>
            <a:r>
              <a:rPr dirty="0"/>
              <a:t>aising</a:t>
            </a:r>
            <a:r>
              <a:rPr spc="-10" dirty="0"/>
              <a:t> </a:t>
            </a:r>
            <a:r>
              <a:rPr spc="-15" dirty="0"/>
              <a:t>idea</a:t>
            </a:r>
            <a:r>
              <a:rPr spc="-10" dirty="0"/>
              <a:t>s</a:t>
            </a:r>
            <a:r>
              <a:rPr spc="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45" dirty="0"/>
              <a:t>r</a:t>
            </a:r>
            <a:r>
              <a:rPr spc="-10" dirty="0"/>
              <a:t>aise</a:t>
            </a:r>
            <a:r>
              <a:rPr spc="-5" dirty="0"/>
              <a:t> </a:t>
            </a:r>
            <a:r>
              <a:rPr spc="-15" dirty="0"/>
              <a:t>both</a:t>
            </a:r>
            <a:r>
              <a:rPr dirty="0"/>
              <a:t> </a:t>
            </a:r>
            <a:r>
              <a:rPr spc="-15" dirty="0"/>
              <a:t>money</a:t>
            </a:r>
            <a:r>
              <a:rPr spc="-5" dirty="0"/>
              <a:t> </a:t>
            </a:r>
            <a:r>
              <a:rPr spc="-15" dirty="0"/>
              <a:t>and</a:t>
            </a:r>
            <a:r>
              <a:rPr spc="-10" dirty="0"/>
              <a:t> </a:t>
            </a:r>
            <a:r>
              <a:rPr spc="-25" dirty="0"/>
              <a:t>a</a:t>
            </a:r>
            <a:r>
              <a:rPr spc="-20" dirty="0"/>
              <a:t>w</a:t>
            </a:r>
            <a:r>
              <a:rPr spc="-10" dirty="0"/>
              <a:t>areness for</a:t>
            </a:r>
            <a:r>
              <a:rPr spc="-5" dirty="0"/>
              <a:t> </a:t>
            </a:r>
            <a:r>
              <a:rPr spc="-40" dirty="0"/>
              <a:t>y</a:t>
            </a:r>
            <a:r>
              <a:rPr spc="-10" dirty="0"/>
              <a:t>our</a:t>
            </a:r>
            <a:r>
              <a:rPr dirty="0"/>
              <a:t> </a:t>
            </a:r>
            <a:r>
              <a:rPr spc="-10" dirty="0"/>
              <a:t>school</a:t>
            </a:r>
            <a:r>
              <a:rPr spc="-70" dirty="0"/>
              <a:t>’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technology</a:t>
            </a:r>
            <a:r>
              <a:rPr dirty="0"/>
              <a:t> </a:t>
            </a:r>
            <a:r>
              <a:rPr spc="-10" dirty="0"/>
              <a:t>needs,</a:t>
            </a:r>
            <a:r>
              <a:rPr spc="-5" dirty="0"/>
              <a:t> </a:t>
            </a:r>
            <a:r>
              <a:rPr spc="-10" dirty="0"/>
              <a:t>or</a:t>
            </a:r>
            <a:r>
              <a:rPr dirty="0"/>
              <a:t> hold </a:t>
            </a:r>
            <a:r>
              <a:rPr spc="-15" dirty="0"/>
              <a:t>a</a:t>
            </a:r>
            <a:r>
              <a:rPr dirty="0"/>
              <a:t> </a:t>
            </a:r>
            <a:r>
              <a:rPr spc="-195" dirty="0"/>
              <a:t>T</a:t>
            </a:r>
            <a:r>
              <a:rPr spc="-15" dirty="0"/>
              <a:t>ech</a:t>
            </a:r>
            <a:r>
              <a:rPr spc="-5" dirty="0"/>
              <a:t> </a:t>
            </a:r>
            <a:r>
              <a:rPr spc="-15" dirty="0"/>
              <a:t>D</a:t>
            </a:r>
            <a:r>
              <a:rPr spc="-35" dirty="0"/>
              <a:t>a</a:t>
            </a:r>
            <a:r>
              <a:rPr spc="-15" dirty="0"/>
              <a:t>y</a:t>
            </a:r>
            <a:r>
              <a:rPr dirty="0"/>
              <a:t> </a:t>
            </a:r>
            <a:r>
              <a:rPr spc="-20" dirty="0"/>
              <a:t>wher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communi</a:t>
            </a:r>
            <a:r>
              <a:rPr spc="-25" dirty="0"/>
              <a:t>t</a:t>
            </a:r>
            <a:r>
              <a:rPr spc="-15" dirty="0"/>
              <a:t>y</a:t>
            </a:r>
            <a:r>
              <a:rPr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15" dirty="0"/>
              <a:t>come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40" dirty="0"/>
              <a:t>y</a:t>
            </a:r>
            <a:r>
              <a:rPr spc="-10" dirty="0"/>
              <a:t>our </a:t>
            </a:r>
            <a:r>
              <a:rPr dirty="0"/>
              <a:t>school</a:t>
            </a:r>
            <a:r>
              <a:rPr spc="-5" dirty="0"/>
              <a:t> </a:t>
            </a:r>
            <a:r>
              <a:rPr spc="-15" dirty="0"/>
              <a:t>and</a:t>
            </a:r>
            <a:r>
              <a:rPr spc="-5" dirty="0"/>
              <a:t> </a:t>
            </a:r>
            <a:r>
              <a:rPr spc="-20" dirty="0"/>
              <a:t>donat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technology</a:t>
            </a:r>
            <a:r>
              <a:rPr dirty="0"/>
              <a:t> </a:t>
            </a:r>
            <a:r>
              <a:rPr spc="-10" dirty="0"/>
              <a:t>for</a:t>
            </a:r>
            <a:r>
              <a:rPr spc="-5" dirty="0"/>
              <a:t> </a:t>
            </a:r>
            <a:r>
              <a:rPr spc="-10" dirty="0"/>
              <a:t>children</a:t>
            </a:r>
            <a:r>
              <a:rPr dirty="0"/>
              <a:t> </a:t>
            </a:r>
            <a:r>
              <a:rPr spc="-5" dirty="0"/>
              <a:t>i</a:t>
            </a:r>
            <a:r>
              <a:rPr dirty="0"/>
              <a:t>n </a:t>
            </a:r>
            <a:r>
              <a:rPr spc="-15" dirty="0"/>
              <a:t>need.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98345">
              <a:lnSpc>
                <a:spcPct val="100000"/>
              </a:lnSpc>
            </a:pPr>
            <a:r>
              <a:rPr spc="-5" dirty="0"/>
              <a:t>Fundraiser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6173470" cy="152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When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collecting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technology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our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school,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eep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in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mind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device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used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class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activi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-18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 teache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needs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cater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leas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powerfu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device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in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classroom,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often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leas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expensi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devices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designed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consumption,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ather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creation.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270">
              <a:lnSpc>
                <a:spcPct val="100000"/>
              </a:lnSpc>
            </a:pPr>
            <a:r>
              <a:rPr spc="-25" dirty="0"/>
              <a:t>Consumption </a:t>
            </a:r>
            <a:r>
              <a:rPr spc="-20" dirty="0"/>
              <a:t>or</a:t>
            </a:r>
            <a:r>
              <a:rPr spc="-5" dirty="0"/>
              <a:t> </a:t>
            </a:r>
            <a:r>
              <a:rPr spc="-20" dirty="0"/>
              <a:t>Creation?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6402705" cy="1207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Schools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minimi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z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thi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exposure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b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guidin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families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plan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acquire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devices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Some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schools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wor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wit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h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manufacturers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secure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grou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pricin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that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families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can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ta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ad</a:t>
            </a:r>
            <a:r>
              <a:rPr sz="1800" spc="-5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antage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120" dirty="0">
                <a:solidFill>
                  <a:srgbClr val="443947"/>
                </a:solidFill>
                <a:latin typeface="Verdana"/>
                <a:cs typeface="Verdana"/>
              </a:rPr>
              <a:t>f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8035">
              <a:lnSpc>
                <a:spcPct val="100000"/>
              </a:lnSpc>
            </a:pPr>
            <a:r>
              <a:rPr spc="-5" dirty="0"/>
              <a:t>Guid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spc="-5" dirty="0"/>
              <a:t>Acquisition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9150">
              <a:lnSpc>
                <a:spcPts val="3754"/>
              </a:lnSpc>
            </a:pPr>
            <a:r>
              <a:rPr dirty="0"/>
              <a:t>They’re</a:t>
            </a:r>
            <a:r>
              <a:rPr spc="-15" dirty="0"/>
              <a:t> </a:t>
            </a:r>
            <a:r>
              <a:rPr dirty="0"/>
              <a:t>Bringing</a:t>
            </a:r>
            <a:r>
              <a:rPr spc="-15" dirty="0"/>
              <a:t> </a:t>
            </a:r>
            <a:r>
              <a:rPr spc="-25" dirty="0"/>
              <a:t>It…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76400" y="1928791"/>
            <a:ext cx="6517640" cy="1181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99"/>
              </a:lnSpc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school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budget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h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av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bee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cut,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price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digital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device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h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av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droppe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amaticall</a:t>
            </a:r>
            <a:r>
              <a:rPr sz="1800" spc="-190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more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more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students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are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coming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school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wit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h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own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device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in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backpacks.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5425">
              <a:lnSpc>
                <a:spcPts val="3754"/>
              </a:lnSpc>
            </a:pPr>
            <a:r>
              <a:rPr spc="-5" dirty="0"/>
              <a:t>Lef</a:t>
            </a:r>
            <a:r>
              <a:rPr dirty="0"/>
              <a:t>t </a:t>
            </a:r>
            <a:r>
              <a:rPr spc="-25" dirty="0"/>
              <a:t>To</a:t>
            </a:r>
            <a:r>
              <a:rPr dirty="0"/>
              <a:t> </a:t>
            </a:r>
            <a:r>
              <a:rPr spc="-20" dirty="0"/>
              <a:t>Their</a:t>
            </a:r>
            <a:r>
              <a:rPr spc="-10" dirty="0"/>
              <a:t> </a:t>
            </a:r>
            <a:r>
              <a:rPr spc="-5" dirty="0"/>
              <a:t>Ow</a:t>
            </a:r>
            <a:r>
              <a:rPr dirty="0"/>
              <a:t>n</a:t>
            </a:r>
            <a:r>
              <a:rPr spc="-5" dirty="0"/>
              <a:t> Devices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12900" y="1928791"/>
            <a:ext cx="6786880" cy="149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This confluence of conditions has fostered the idea that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students could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use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own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device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school.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Th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appeal, 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course,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surface,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seems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pr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vide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w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schools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h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av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1-to-1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prog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am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bu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not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: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sort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‘h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av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our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device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and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learn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wit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h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,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too</a:t>
            </a:r>
            <a:r>
              <a:rPr sz="1800" spc="-200" dirty="0">
                <a:solidFill>
                  <a:srgbClr val="443947"/>
                </a:solidFill>
                <a:latin typeface="Verdana"/>
                <a:cs typeface="Verdana"/>
              </a:rPr>
              <a:t>’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97A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4"/>
              </a:lnSpc>
            </a:pPr>
            <a:r>
              <a:rPr spc="-5" dirty="0"/>
              <a:t>Wha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Abou</a:t>
            </a:r>
            <a:r>
              <a:rPr dirty="0"/>
              <a:t>t</a:t>
            </a:r>
            <a:r>
              <a:rPr spc="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spc="-30" dirty="0"/>
              <a:t>Have-Nots?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7200" y="1928791"/>
            <a:ext cx="6482715" cy="213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0200">
              <a:lnSpc>
                <a:spcPct val="115700"/>
              </a:lnSpc>
            </a:pP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On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common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B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complaint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“What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about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 h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e-nots?” </a:t>
            </a:r>
            <a:r>
              <a:rPr sz="1800" spc="-114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es,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lo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w-incom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m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not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come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equipped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wit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h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latest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,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mos</a:t>
            </a:r>
            <a:r>
              <a:rPr sz="1800" spc="-55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-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ersatile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gadgets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But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15700"/>
              </a:lnSpc>
            </a:pP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jus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t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as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learn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differen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wa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ys,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not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all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students need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same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learning</a:t>
            </a:r>
            <a:r>
              <a:rPr sz="1800" spc="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tools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.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Th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ey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n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empowering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families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ta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ownership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securing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tool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their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children</a:t>
            </a:r>
            <a:r>
              <a:rPr sz="1800" spc="-70" dirty="0">
                <a:solidFill>
                  <a:srgbClr val="443947"/>
                </a:solidFill>
                <a:latin typeface="Verdana"/>
                <a:cs typeface="Verdana"/>
              </a:rPr>
              <a:t>’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learning.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2012" y="2222463"/>
            <a:ext cx="5568315" cy="1894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4670" marR="529590" algn="ctr">
              <a:lnSpc>
                <a:spcPct val="100000"/>
              </a:lnSpc>
            </a:pP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Her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32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Ar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e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Som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e</a:t>
            </a:r>
            <a:r>
              <a:rPr sz="3200" b="1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Tips to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30" dirty="0">
                <a:solidFill>
                  <a:srgbClr val="443947"/>
                </a:solidFill>
                <a:latin typeface="Verdana"/>
                <a:cs typeface="Verdana"/>
              </a:rPr>
              <a:t>Ge</a:t>
            </a:r>
            <a:r>
              <a:rPr sz="3200" b="1" spc="-15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Low-Income</a:t>
            </a:r>
            <a:endParaRPr sz="3200">
              <a:latin typeface="Verdana"/>
              <a:cs typeface="Verdana"/>
            </a:endParaRPr>
          </a:p>
          <a:p>
            <a:pPr marL="12700" marR="5080" algn="ctr">
              <a:lnSpc>
                <a:spcPct val="100000"/>
              </a:lnSpc>
            </a:pP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Children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3200" b="1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25" dirty="0">
                <a:solidFill>
                  <a:srgbClr val="443947"/>
                </a:solidFill>
                <a:latin typeface="Verdana"/>
                <a:cs typeface="Verdana"/>
              </a:rPr>
              <a:t>Technology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 They</a:t>
            </a:r>
            <a:r>
              <a:rPr sz="3200" b="1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Need</a:t>
            </a:r>
            <a:r>
              <a:rPr sz="3200" b="1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20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3200" b="1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443947"/>
                </a:solidFill>
                <a:latin typeface="Verdana"/>
                <a:cs typeface="Verdana"/>
              </a:rPr>
              <a:t>Succeed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5963285" cy="88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5700"/>
              </a:lnSpc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Ma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companies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regularly refresh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equipment.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Contac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loca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l</a:t>
            </a:r>
            <a:r>
              <a:rPr sz="1800" spc="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busines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see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if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woul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d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consider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givin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g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old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device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4285">
              <a:lnSpc>
                <a:spcPct val="100000"/>
              </a:lnSpc>
            </a:pPr>
            <a:r>
              <a:rPr dirty="0"/>
              <a:t>Business</a:t>
            </a:r>
            <a:r>
              <a:rPr spc="-20" dirty="0"/>
              <a:t> </a:t>
            </a:r>
            <a:r>
              <a:rPr spc="-5" dirty="0"/>
              <a:t>Refresh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1B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pc="-10" dirty="0"/>
              <a:t>Students </a:t>
            </a:r>
            <a:r>
              <a:rPr spc="-15" dirty="0"/>
              <a:t>can</a:t>
            </a:r>
            <a:r>
              <a:rPr dirty="0"/>
              <a:t> </a:t>
            </a:r>
            <a:r>
              <a:rPr spc="-15" dirty="0"/>
              <a:t>use</a:t>
            </a:r>
            <a:r>
              <a:rPr spc="-5" dirty="0"/>
              <a:t> tool</a:t>
            </a:r>
            <a:r>
              <a:rPr dirty="0"/>
              <a:t>s </a:t>
            </a:r>
            <a:r>
              <a:rPr spc="-5" dirty="0"/>
              <a:t>li</a:t>
            </a:r>
            <a:r>
              <a:rPr spc="-25" dirty="0"/>
              <a:t>k</a:t>
            </a:r>
            <a:r>
              <a:rPr spc="-15" dirty="0"/>
              <a:t>e</a:t>
            </a:r>
            <a:r>
              <a:rPr dirty="0"/>
              <a:t> </a:t>
            </a:r>
            <a:r>
              <a:rPr spc="-5" dirty="0"/>
              <a:t>C</a:t>
            </a:r>
            <a:r>
              <a:rPr spc="-35" dirty="0"/>
              <a:t>r</a:t>
            </a:r>
            <a:r>
              <a:rPr dirty="0"/>
              <a:t>aigslist,</a:t>
            </a:r>
            <a:r>
              <a:rPr spc="-15" dirty="0"/>
              <a:t> </a:t>
            </a:r>
            <a:r>
              <a:rPr spc="-180" dirty="0"/>
              <a:t>T</a:t>
            </a:r>
            <a:r>
              <a:rPr spc="-5" dirty="0"/>
              <a:t>witte</a:t>
            </a:r>
            <a:r>
              <a:rPr dirty="0"/>
              <a:t>r</a:t>
            </a:r>
            <a:r>
              <a:rPr spc="5" dirty="0"/>
              <a:t> </a:t>
            </a:r>
            <a:r>
              <a:rPr spc="-15" dirty="0"/>
              <a:t>and</a:t>
            </a:r>
            <a:r>
              <a:rPr spc="-10" dirty="0"/>
              <a:t> </a:t>
            </a:r>
            <a:r>
              <a:rPr spc="-105" dirty="0"/>
              <a:t>F</a:t>
            </a:r>
            <a:r>
              <a:rPr spc="-15" dirty="0"/>
              <a:t>acebook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5" dirty="0"/>
              <a:t>le</a:t>
            </a:r>
            <a:r>
              <a:rPr dirty="0"/>
              <a:t>t </a:t>
            </a:r>
            <a:r>
              <a:rPr spc="-15" dirty="0"/>
              <a:t>people</a:t>
            </a:r>
            <a:r>
              <a:rPr dirty="0"/>
              <a:t> </a:t>
            </a:r>
            <a:r>
              <a:rPr spc="-15" dirty="0"/>
              <a:t>know</a:t>
            </a:r>
            <a:r>
              <a:rPr spc="-5" dirty="0"/>
              <a:t> </a:t>
            </a:r>
            <a:r>
              <a:rPr spc="-15" dirty="0"/>
              <a:t>they</a:t>
            </a:r>
            <a:r>
              <a:rPr dirty="0"/>
              <a:t> </a:t>
            </a:r>
            <a:r>
              <a:rPr spc="-10" dirty="0"/>
              <a:t>are</a:t>
            </a:r>
            <a:r>
              <a:rPr spc="-5" dirty="0"/>
              <a:t> i</a:t>
            </a:r>
            <a:r>
              <a:rPr dirty="0"/>
              <a:t>n </a:t>
            </a:r>
            <a:r>
              <a:rPr spc="-15" dirty="0"/>
              <a:t>need</a:t>
            </a:r>
            <a:r>
              <a:rPr spc="-5" dirty="0"/>
              <a:t> </a:t>
            </a:r>
            <a:r>
              <a:rPr spc="-10" dirty="0"/>
              <a:t>of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 </a:t>
            </a:r>
            <a:r>
              <a:rPr spc="-15" dirty="0"/>
              <a:t>device</a:t>
            </a:r>
            <a:r>
              <a:rPr dirty="0"/>
              <a:t> </a:t>
            </a:r>
            <a:r>
              <a:rPr spc="-15" dirty="0"/>
              <a:t>tha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someone</a:t>
            </a:r>
            <a:r>
              <a:rPr dirty="0"/>
              <a:t> </a:t>
            </a:r>
            <a:r>
              <a:rPr spc="-15" dirty="0"/>
              <a:t>might</a:t>
            </a:r>
            <a:r>
              <a:rPr spc="-5" dirty="0"/>
              <a:t> </a:t>
            </a:r>
            <a:r>
              <a:rPr spc="-20" dirty="0"/>
              <a:t>b</a:t>
            </a:r>
            <a:r>
              <a:rPr spc="-15" dirty="0"/>
              <a:t>e</a:t>
            </a:r>
            <a:r>
              <a:rPr dirty="0"/>
              <a:t> </a:t>
            </a:r>
            <a:r>
              <a:rPr spc="-5" dirty="0"/>
              <a:t>throwin</a:t>
            </a:r>
            <a:r>
              <a:rPr dirty="0"/>
              <a:t>g </a:t>
            </a:r>
            <a:r>
              <a:rPr spc="-35" dirty="0"/>
              <a:t>a</a:t>
            </a:r>
            <a:r>
              <a:rPr spc="-20" dirty="0"/>
              <a:t>w</a:t>
            </a:r>
            <a:r>
              <a:rPr spc="-30" dirty="0"/>
              <a:t>a</a:t>
            </a:r>
            <a:r>
              <a:rPr spc="-185" dirty="0"/>
              <a:t>y</a:t>
            </a:r>
            <a:r>
              <a:rPr spc="-10" dirty="0"/>
              <a:t>.</a:t>
            </a:r>
            <a:r>
              <a:rPr dirty="0"/>
              <a:t> </a:t>
            </a:r>
            <a:r>
              <a:rPr spc="-5" dirty="0"/>
              <a:t>No</a:t>
            </a:r>
            <a:r>
              <a:rPr dirty="0"/>
              <a:t>t </a:t>
            </a:r>
            <a:r>
              <a:rPr spc="-10" dirty="0"/>
              <a:t>only </a:t>
            </a:r>
            <a:r>
              <a:rPr spc="-5" dirty="0"/>
              <a:t>wil</a:t>
            </a:r>
            <a:r>
              <a:rPr dirty="0"/>
              <a:t>l</a:t>
            </a:r>
            <a:r>
              <a:rPr spc="-5" dirty="0"/>
              <a:t> </a:t>
            </a:r>
            <a:r>
              <a:rPr spc="-10" dirty="0"/>
              <a:t>they</a:t>
            </a:r>
            <a:r>
              <a:rPr spc="-5" dirty="0"/>
              <a:t> li</a:t>
            </a:r>
            <a:r>
              <a:rPr spc="-20" dirty="0"/>
              <a:t>k</a:t>
            </a:r>
            <a:r>
              <a:rPr spc="-10" dirty="0"/>
              <a:t>ely </a:t>
            </a:r>
            <a:r>
              <a:rPr spc="-20" dirty="0"/>
              <a:t>ge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20" dirty="0"/>
              <a:t>goo</a:t>
            </a:r>
            <a:r>
              <a:rPr spc="-15" dirty="0"/>
              <a:t>d</a:t>
            </a:r>
            <a:r>
              <a:rPr spc="-5" dirty="0"/>
              <a:t> </a:t>
            </a:r>
            <a:r>
              <a:rPr spc="-15" dirty="0"/>
              <a:t>deal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15" dirty="0"/>
              <a:t>ma</a:t>
            </a:r>
            <a:r>
              <a:rPr spc="-35" dirty="0"/>
              <a:t>n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15" dirty="0"/>
              <a:t>people</a:t>
            </a:r>
            <a:r>
              <a:rPr spc="-5" dirty="0"/>
              <a:t> wil</a:t>
            </a:r>
            <a:r>
              <a:rPr dirty="0"/>
              <a:t>l</a:t>
            </a:r>
            <a:r>
              <a:rPr spc="-5" dirty="0"/>
              <a:t> </a:t>
            </a:r>
            <a:r>
              <a:rPr spc="-15" dirty="0"/>
              <a:t>reduce</a:t>
            </a:r>
            <a:r>
              <a:rPr spc="-10" dirty="0"/>
              <a:t> </a:t>
            </a:r>
            <a:r>
              <a:rPr spc="-15" dirty="0"/>
              <a:t>thei</a:t>
            </a:r>
            <a:r>
              <a:rPr spc="-10" dirty="0"/>
              <a:t>r</a:t>
            </a:r>
            <a:r>
              <a:rPr dirty="0"/>
              <a:t> </a:t>
            </a:r>
            <a:r>
              <a:rPr spc="-10" dirty="0"/>
              <a:t>asking </a:t>
            </a:r>
            <a:r>
              <a:rPr spc="-15" dirty="0"/>
              <a:t>price</a:t>
            </a:r>
            <a:r>
              <a:rPr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15" dirty="0"/>
              <a:t>they</a:t>
            </a:r>
            <a:r>
              <a:rPr dirty="0"/>
              <a:t> </a:t>
            </a:r>
            <a:r>
              <a:rPr spc="-15" dirty="0"/>
              <a:t>know</a:t>
            </a:r>
            <a:r>
              <a:rPr spc="-5" dirty="0"/>
              <a:t> </a:t>
            </a:r>
            <a:r>
              <a:rPr spc="-15" dirty="0"/>
              <a:t>thei</a:t>
            </a:r>
            <a:r>
              <a:rPr spc="-10" dirty="0"/>
              <a:t>r</a:t>
            </a:r>
            <a:r>
              <a:rPr dirty="0"/>
              <a:t> old</a:t>
            </a:r>
            <a:r>
              <a:rPr spc="-5" dirty="0"/>
              <a:t> </a:t>
            </a:r>
            <a:r>
              <a:rPr spc="-20" dirty="0"/>
              <a:t>gadge</a:t>
            </a:r>
            <a:r>
              <a:rPr spc="-10" dirty="0"/>
              <a:t>t</a:t>
            </a:r>
            <a:r>
              <a:rPr dirty="0"/>
              <a:t> </a:t>
            </a:r>
            <a:r>
              <a:rPr spc="-5" dirty="0"/>
              <a:t>i</a:t>
            </a:r>
            <a:r>
              <a:rPr dirty="0"/>
              <a:t>s </a:t>
            </a:r>
            <a:r>
              <a:rPr spc="-5" dirty="0"/>
              <a:t>going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goo</a:t>
            </a:r>
            <a:r>
              <a:rPr spc="-15" dirty="0"/>
              <a:t>d</a:t>
            </a:r>
            <a:r>
              <a:rPr dirty="0"/>
              <a:t> </a:t>
            </a:r>
            <a:r>
              <a:rPr spc="-10" dirty="0"/>
              <a:t>cause.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15185">
              <a:lnSpc>
                <a:spcPct val="100000"/>
              </a:lnSpc>
            </a:pPr>
            <a:r>
              <a:rPr spc="-35" dirty="0"/>
              <a:t>G</a:t>
            </a:r>
            <a:r>
              <a:rPr spc="-25" dirty="0"/>
              <a:t>o</a:t>
            </a:r>
            <a:r>
              <a:rPr dirty="0"/>
              <a:t> </a:t>
            </a:r>
            <a:r>
              <a:rPr spc="-5" dirty="0"/>
              <a:t>Online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97A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6432550" cy="88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When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schools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help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facilitate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relationships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wit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h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mentors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students,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ma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n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can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either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pr</a:t>
            </a:r>
            <a:r>
              <a:rPr sz="1800" spc="-35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vide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help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with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securing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resources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for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learning.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9005">
              <a:lnSpc>
                <a:spcPct val="100000"/>
              </a:lnSpc>
            </a:pPr>
            <a:r>
              <a:rPr spc="-25" dirty="0"/>
              <a:t>Community</a:t>
            </a:r>
            <a:r>
              <a:rPr spc="-20" dirty="0"/>
              <a:t> </a:t>
            </a:r>
            <a:r>
              <a:rPr spc="-25" dirty="0"/>
              <a:t>Mentors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4359"/>
            <a:ext cx="10058400" cy="5962015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C3B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78000" y="1932856"/>
            <a:ext cx="6215380" cy="1207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700"/>
              </a:lnSpc>
            </a:pP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Bureauc</a:t>
            </a:r>
            <a:r>
              <a:rPr sz="1800" spc="-5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atic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red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tape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often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pre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v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ents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schools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from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 pr</a:t>
            </a:r>
            <a:r>
              <a:rPr sz="1800" spc="-30" dirty="0">
                <a:solidFill>
                  <a:srgbClr val="443947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viding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thei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old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technology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students.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43947"/>
                </a:solidFill>
                <a:latin typeface="Verdana"/>
                <a:cs typeface="Verdana"/>
              </a:rPr>
              <a:t>W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ork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to reduce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hurdles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43947"/>
                </a:solidFill>
                <a:latin typeface="Verdana"/>
                <a:cs typeface="Verdana"/>
              </a:rPr>
              <a:t>k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eeping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perfectly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43947"/>
                </a:solidFill>
                <a:latin typeface="Verdana"/>
                <a:cs typeface="Verdana"/>
              </a:rPr>
              <a:t>goo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technology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out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the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43947"/>
                </a:solidFill>
                <a:latin typeface="Verdana"/>
                <a:cs typeface="Verdana"/>
              </a:rPr>
              <a:t>hands</a:t>
            </a:r>
            <a:r>
              <a:rPr sz="1800" spc="-5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of</a:t>
            </a:r>
            <a:r>
              <a:rPr sz="1800" dirty="0">
                <a:solidFill>
                  <a:srgbClr val="443947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43947"/>
                </a:solidFill>
                <a:latin typeface="Verdana"/>
                <a:cs typeface="Verdana"/>
              </a:rPr>
              <a:t>students.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10"/>
              </a:lnSpc>
            </a:pPr>
            <a:r>
              <a:rPr dirty="0"/>
              <a:t>Co</a:t>
            </a:r>
            <a:r>
              <a:rPr spc="-10" dirty="0"/>
              <a:t>p</a:t>
            </a:r>
            <a:r>
              <a:rPr dirty="0"/>
              <a:t>yri</a:t>
            </a:r>
            <a:r>
              <a:rPr spc="-5" dirty="0"/>
              <a:t>g</a:t>
            </a:r>
            <a:r>
              <a:rPr spc="-10" dirty="0"/>
              <a:t>h</a:t>
            </a:r>
            <a:r>
              <a:rPr dirty="0"/>
              <a:t>t</a:t>
            </a:r>
            <a:r>
              <a:rPr spc="-25" dirty="0"/>
              <a:t> </a:t>
            </a:r>
            <a:r>
              <a:rPr dirty="0"/>
              <a:t>©</a:t>
            </a:r>
            <a:r>
              <a:rPr spc="-25" dirty="0"/>
              <a:t> </a:t>
            </a:r>
            <a:r>
              <a:rPr dirty="0"/>
              <a:t>2</a:t>
            </a:r>
            <a:r>
              <a:rPr spc="-15" dirty="0"/>
              <a:t>0</a:t>
            </a:r>
            <a:r>
              <a:rPr spc="-20" dirty="0"/>
              <a:t>1</a:t>
            </a:r>
            <a:r>
              <a:rPr dirty="0"/>
              <a:t>4</a:t>
            </a:r>
            <a:r>
              <a:rPr spc="-25" dirty="0"/>
              <a:t> </a:t>
            </a:r>
            <a:r>
              <a:rPr spc="-15" dirty="0"/>
              <a:t>K</a:t>
            </a:r>
            <a:r>
              <a:rPr spc="-35" dirty="0"/>
              <a:t>-</a:t>
            </a:r>
            <a:r>
              <a:rPr spc="-25" dirty="0"/>
              <a:t>1</a:t>
            </a:r>
            <a:r>
              <a:rPr dirty="0"/>
              <a:t>2</a:t>
            </a:r>
            <a:r>
              <a:rPr spc="-25" dirty="0"/>
              <a:t> </a:t>
            </a:r>
            <a:r>
              <a:rPr spc="-5" dirty="0"/>
              <a:t>Blue</a:t>
            </a:r>
            <a:r>
              <a:rPr dirty="0"/>
              <a:t>pr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t.</a:t>
            </a:r>
          </a:p>
          <a:p>
            <a:pPr marL="12700">
              <a:lnSpc>
                <a:spcPts val="710"/>
              </a:lnSpc>
            </a:pPr>
            <a:r>
              <a:rPr spc="-10" dirty="0"/>
              <a:t>*</a:t>
            </a:r>
            <a:r>
              <a:rPr spc="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spc="-25" dirty="0"/>
              <a:t> </a:t>
            </a:r>
            <a:r>
              <a:rPr spc="-5" dirty="0"/>
              <a:t>na</a:t>
            </a:r>
            <a:r>
              <a:rPr dirty="0"/>
              <a:t>mes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nd</a:t>
            </a:r>
            <a:r>
              <a:rPr spc="-25" dirty="0"/>
              <a:t> </a:t>
            </a:r>
            <a:r>
              <a:rPr spc="-5" dirty="0"/>
              <a:t>bra</a:t>
            </a:r>
            <a:r>
              <a:rPr dirty="0"/>
              <a:t>n</a:t>
            </a:r>
            <a:r>
              <a:rPr spc="-5" dirty="0"/>
              <a:t>d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y</a:t>
            </a:r>
            <a:r>
              <a:rPr spc="-25" dirty="0"/>
              <a:t> </a:t>
            </a:r>
            <a:r>
              <a:rPr dirty="0"/>
              <a:t>be</a:t>
            </a:r>
            <a:r>
              <a:rPr spc="-25" dirty="0"/>
              <a:t> </a:t>
            </a:r>
            <a:r>
              <a:rPr spc="5" dirty="0"/>
              <a:t>c</a:t>
            </a:r>
            <a:r>
              <a:rPr spc="-5" dirty="0"/>
              <a:t>lai</a:t>
            </a:r>
            <a:r>
              <a:rPr dirty="0"/>
              <a:t>med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25" dirty="0"/>
              <a:t> </a:t>
            </a:r>
            <a:r>
              <a:rPr dirty="0"/>
              <a:t>p</a:t>
            </a:r>
            <a:r>
              <a:rPr spc="-5" dirty="0"/>
              <a:t>r</a:t>
            </a:r>
            <a:r>
              <a:rPr dirty="0"/>
              <a:t>op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10" dirty="0"/>
              <a:t>t</a:t>
            </a:r>
            <a:r>
              <a:rPr dirty="0"/>
              <a:t>y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25" dirty="0"/>
              <a:t> </a:t>
            </a:r>
            <a:r>
              <a:rPr spc="-5" dirty="0"/>
              <a:t>o</a:t>
            </a:r>
            <a:r>
              <a:rPr dirty="0"/>
              <a:t>t</a:t>
            </a:r>
            <a:r>
              <a:rPr spc="-5" dirty="0"/>
              <a:t>her</a:t>
            </a:r>
            <a:r>
              <a:rPr dirty="0"/>
              <a:t>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www.k12blueprint.com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305">
              <a:lnSpc>
                <a:spcPct val="100000"/>
              </a:lnSpc>
            </a:pPr>
            <a:r>
              <a:rPr spc="-5" dirty="0"/>
              <a:t>Recycl</a:t>
            </a:r>
            <a:r>
              <a:rPr dirty="0"/>
              <a:t>e</a:t>
            </a:r>
            <a:r>
              <a:rPr spc="5" dirty="0"/>
              <a:t> </a:t>
            </a:r>
            <a:r>
              <a:rPr spc="-5" dirty="0"/>
              <a:t>Schoo</a:t>
            </a:r>
            <a:r>
              <a:rPr dirty="0"/>
              <a:t>l</a:t>
            </a:r>
            <a:r>
              <a:rPr spc="10" dirty="0"/>
              <a:t> </a:t>
            </a:r>
            <a:r>
              <a:rPr spc="-25" dirty="0"/>
              <a:t>Technology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B5A5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826</Words>
  <Application>Microsoft Macintosh PowerPoint</Application>
  <PresentationFormat>Custom</PresentationFormat>
  <Paragraphs>68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They’re Bringing It…</vt:lpstr>
      <vt:lpstr>Left To Their Own Devices</vt:lpstr>
      <vt:lpstr>What About the Have-Nots?</vt:lpstr>
      <vt:lpstr>PowerPoint Presentation</vt:lpstr>
      <vt:lpstr>Business Refresh</vt:lpstr>
      <vt:lpstr>Go Online</vt:lpstr>
      <vt:lpstr>Community Mentors</vt:lpstr>
      <vt:lpstr>Recycle School Technology</vt:lpstr>
      <vt:lpstr>PowerPoint Presentation</vt:lpstr>
      <vt:lpstr>Fundraiser</vt:lpstr>
      <vt:lpstr>Consumption or Creation?</vt:lpstr>
      <vt:lpstr>Guide the Acquisition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a BYOD Program.indd</dc:title>
  <cp:lastModifiedBy>Cecilia Singer</cp:lastModifiedBy>
  <cp:revision>1</cp:revision>
  <dcterms:created xsi:type="dcterms:W3CDTF">2014-06-24T16:24:31Z</dcterms:created>
  <dcterms:modified xsi:type="dcterms:W3CDTF">2014-06-24T23:25:10Z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2014-06-24T00:00:00Z</vt:filetime>
  </property>
  <property fmtid="{D5CDD505-2E9C-101B-9397-08002B2CF9AE}" pid="3" name="LastSaved">
    <vt:filetime>2014-06-24T00:00:00Z</vt:filetime>
  </property>
</Properties>
</file>